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779" r:id="rId1"/>
    <p:sldMasterId id="2147483802" r:id="rId2"/>
    <p:sldMasterId id="2147483814" r:id="rId3"/>
    <p:sldMasterId id="2147483836" r:id="rId4"/>
  </p:sldMasterIdLst>
  <p:notesMasterIdLst>
    <p:notesMasterId r:id="rId14"/>
  </p:notesMasterIdLst>
  <p:handoutMasterIdLst>
    <p:handoutMasterId r:id="rId15"/>
  </p:handoutMasterIdLst>
  <p:sldIdLst>
    <p:sldId id="443" r:id="rId5"/>
    <p:sldId id="467" r:id="rId6"/>
    <p:sldId id="471" r:id="rId7"/>
    <p:sldId id="470" r:id="rId8"/>
    <p:sldId id="466" r:id="rId9"/>
    <p:sldId id="597" r:id="rId10"/>
    <p:sldId id="267" r:id="rId11"/>
    <p:sldId id="270" r:id="rId12"/>
    <p:sldId id="447" r:id="rId13"/>
  </p:sldIdLst>
  <p:sldSz cx="12192000" cy="6858000"/>
  <p:notesSz cx="6864350" cy="99964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8B169F"/>
    <a:srgbClr val="E7B3F8"/>
    <a:srgbClr val="1A2C40"/>
    <a:srgbClr val="FF66FF"/>
    <a:srgbClr val="000000"/>
    <a:srgbClr val="BB0164"/>
    <a:srgbClr val="00388D"/>
    <a:srgbClr val="4F3FB2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45937F-000B-4A19-8DF5-6E546E632A1C}" v="5" dt="2024-05-14T09:09:59.5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–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–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–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Light Style 3 –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–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87365" autoAdjust="0"/>
  </p:normalViewPr>
  <p:slideViewPr>
    <p:cSldViewPr snapToGrid="0">
      <p:cViewPr varScale="1">
        <p:scale>
          <a:sx n="88" d="100"/>
          <a:sy n="88" d="100"/>
        </p:scale>
        <p:origin x="897" y="7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253"/>
    </p:cViewPr>
  </p:sorterViewPr>
  <p:notesViewPr>
    <p:cSldViewPr snapToGrid="0">
      <p:cViewPr varScale="1">
        <p:scale>
          <a:sx n="142" d="100"/>
          <a:sy n="142" d="100"/>
        </p:scale>
        <p:origin x="450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mas Exner" userId="cdce7bce22bd08a9" providerId="LiveId" clId="{DC45937F-000B-4A19-8DF5-6E546E632A1C}"/>
    <pc:docChg chg="modSld">
      <pc:chgData name="Thomas Exner" userId="cdce7bce22bd08a9" providerId="LiveId" clId="{DC45937F-000B-4A19-8DF5-6E546E632A1C}" dt="2024-05-14T09:10:16.045" v="13" actId="208"/>
      <pc:docMkLst>
        <pc:docMk/>
      </pc:docMkLst>
      <pc:sldChg chg="addSp modSp mod modAnim">
        <pc:chgData name="Thomas Exner" userId="cdce7bce22bd08a9" providerId="LiveId" clId="{DC45937F-000B-4A19-8DF5-6E546E632A1C}" dt="2024-05-14T09:09:59.501" v="12"/>
        <pc:sldMkLst>
          <pc:docMk/>
          <pc:sldMk cId="17962912" sldId="466"/>
        </pc:sldMkLst>
        <pc:spChg chg="add mod">
          <ac:chgData name="Thomas Exner" userId="cdce7bce22bd08a9" providerId="LiveId" clId="{DC45937F-000B-4A19-8DF5-6E546E632A1C}" dt="2024-05-14T09:09:48.690" v="10" actId="164"/>
          <ac:spMkLst>
            <pc:docMk/>
            <pc:sldMk cId="17962912" sldId="466"/>
            <ac:spMk id="11" creationId="{B3AD2A06-7AB4-0AE9-4279-1F58CEA435E5}"/>
          </ac:spMkLst>
        </pc:spChg>
        <pc:spChg chg="add mod">
          <ac:chgData name="Thomas Exner" userId="cdce7bce22bd08a9" providerId="LiveId" clId="{DC45937F-000B-4A19-8DF5-6E546E632A1C}" dt="2024-05-14T09:09:48.690" v="10" actId="164"/>
          <ac:spMkLst>
            <pc:docMk/>
            <pc:sldMk cId="17962912" sldId="466"/>
            <ac:spMk id="12" creationId="{3D10A84E-AEF7-CF82-7F20-0C736EB36EA4}"/>
          </ac:spMkLst>
        </pc:spChg>
        <pc:grpChg chg="add mod">
          <ac:chgData name="Thomas Exner" userId="cdce7bce22bd08a9" providerId="LiveId" clId="{DC45937F-000B-4A19-8DF5-6E546E632A1C}" dt="2024-05-14T09:09:48.690" v="10" actId="164"/>
          <ac:grpSpMkLst>
            <pc:docMk/>
            <pc:sldMk cId="17962912" sldId="466"/>
            <ac:grpSpMk id="13" creationId="{1FED1335-84AB-16E4-87A5-27D1FEFBD47F}"/>
          </ac:grpSpMkLst>
        </pc:grpChg>
      </pc:sldChg>
      <pc:sldChg chg="modSp mod">
        <pc:chgData name="Thomas Exner" userId="cdce7bce22bd08a9" providerId="LiveId" clId="{DC45937F-000B-4A19-8DF5-6E546E632A1C}" dt="2024-05-14T09:10:16.045" v="13" actId="208"/>
        <pc:sldMkLst>
          <pc:docMk/>
          <pc:sldMk cId="4215775419" sldId="470"/>
        </pc:sldMkLst>
        <pc:spChg chg="mod">
          <ac:chgData name="Thomas Exner" userId="cdce7bce22bd08a9" providerId="LiveId" clId="{DC45937F-000B-4A19-8DF5-6E546E632A1C}" dt="2024-05-14T09:10:16.045" v="13" actId="208"/>
          <ac:spMkLst>
            <pc:docMk/>
            <pc:sldMk cId="4215775419" sldId="470"/>
            <ac:spMk id="11" creationId="{CF236429-C218-1888-7EE9-6AD40F4D646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270E0DC-DFEB-4240-B8B5-50D8D9F1842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E435DF-ECBB-3946-8584-E8EBCF1FD95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7788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5D13F2-19A0-8845-87E9-673DF6C570F0}" type="datetimeFigureOut">
              <a:rPr lang="en-SI" smtClean="0"/>
              <a:t>05/15/2024</a:t>
            </a:fld>
            <a:endParaRPr lang="en-S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6F95A5-5A4F-7F4D-B89F-FDF567EFE77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94838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B06AEA-8707-6F41-B138-10C6C7D6E6A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7788" y="9494838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E529F-A678-0746-9214-264EB35A58BE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38379983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4551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8211" y="0"/>
            <a:ext cx="2974551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D8020860-5042-4960-BD4F-88CB9863FA87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3388" y="1249363"/>
            <a:ext cx="5999162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435" y="4810810"/>
            <a:ext cx="5491480" cy="3936117"/>
          </a:xfrm>
          <a:prstGeom prst="rect">
            <a:avLst/>
          </a:prstGeom>
        </p:spPr>
        <p:txBody>
          <a:bodyPr vert="horz" lIns="96341" tIns="48171" rIns="96341" bIns="4817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94930"/>
            <a:ext cx="2974551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8211" y="9494930"/>
            <a:ext cx="2974551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2760DA32-8D33-4312-99C8-BBA218B18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6526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v-SE" dirty="0" err="1"/>
              <a:t>AOPs</a:t>
            </a:r>
            <a:r>
              <a:rPr lang="sv-SE" dirty="0"/>
              <a:t> support data integration </a:t>
            </a:r>
            <a:r>
              <a:rPr lang="sv-SE" dirty="0" err="1"/>
              <a:t>along</a:t>
            </a:r>
            <a:r>
              <a:rPr lang="sv-SE" dirty="0"/>
              <a:t> the </a:t>
            </a:r>
            <a:r>
              <a:rPr lang="sv-SE" dirty="0" err="1"/>
              <a:t>SSbD</a:t>
            </a:r>
            <a:r>
              <a:rPr lang="sv-SE" dirty="0"/>
              <a:t> process – </a:t>
            </a:r>
            <a:r>
              <a:rPr lang="sv-SE" dirty="0" err="1"/>
              <a:t>during</a:t>
            </a:r>
            <a:r>
              <a:rPr lang="sv-SE" dirty="0"/>
              <a:t> </a:t>
            </a:r>
            <a:r>
              <a:rPr lang="sv-SE" dirty="0" err="1"/>
              <a:t>both</a:t>
            </a:r>
            <a:r>
              <a:rPr lang="sv-SE" dirty="0"/>
              <a:t> data-</a:t>
            </a:r>
            <a:r>
              <a:rPr lang="sv-SE" dirty="0" err="1"/>
              <a:t>poor</a:t>
            </a:r>
            <a:r>
              <a:rPr lang="sv-SE" dirty="0"/>
              <a:t> and data-</a:t>
            </a:r>
            <a:r>
              <a:rPr lang="sv-SE" dirty="0" err="1"/>
              <a:t>rich</a:t>
            </a:r>
            <a:r>
              <a:rPr lang="sv-SE" dirty="0"/>
              <a:t> </a:t>
            </a:r>
            <a:r>
              <a:rPr lang="sv-SE" dirty="0" err="1"/>
              <a:t>stages</a:t>
            </a:r>
            <a:endParaRPr lang="sv-SE" dirty="0"/>
          </a:p>
          <a:p>
            <a:r>
              <a:rPr lang="sv-SE" dirty="0"/>
              <a:t>PINK </a:t>
            </a:r>
            <a:r>
              <a:rPr lang="sv-SE" dirty="0" err="1"/>
              <a:t>aims</a:t>
            </a:r>
            <a:r>
              <a:rPr lang="sv-SE" dirty="0"/>
              <a:t> to </a:t>
            </a:r>
            <a:r>
              <a:rPr lang="sv-SE" dirty="0" err="1"/>
              <a:t>enable</a:t>
            </a:r>
            <a:r>
              <a:rPr lang="sv-SE" dirty="0"/>
              <a:t> FAIR data and </a:t>
            </a:r>
            <a:r>
              <a:rPr lang="sv-SE" dirty="0" err="1"/>
              <a:t>AOPs</a:t>
            </a:r>
            <a:r>
              <a:rPr lang="sv-SE" dirty="0"/>
              <a:t> for </a:t>
            </a:r>
            <a:r>
              <a:rPr lang="sv-SE" dirty="0" err="1"/>
              <a:t>SSbD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84D9E8-22BF-4A1B-BC56-31CFB6FFBE7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94360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4" name="Google Shape;704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dirty="0" err="1"/>
              <a:t>But</a:t>
            </a:r>
            <a:r>
              <a:rPr lang="sv-SE" dirty="0"/>
              <a:t> the AOP </a:t>
            </a:r>
            <a:r>
              <a:rPr lang="sv-SE" dirty="0" err="1"/>
              <a:t>framework</a:t>
            </a:r>
            <a:r>
              <a:rPr lang="sv-SE" dirty="0"/>
              <a:t> </a:t>
            </a:r>
            <a:r>
              <a:rPr lang="sv-SE" dirty="0" err="1"/>
              <a:t>needs</a:t>
            </a:r>
            <a:r>
              <a:rPr lang="sv-SE" dirty="0"/>
              <a:t> to be </a:t>
            </a:r>
            <a:r>
              <a:rPr lang="sv-SE" dirty="0" err="1"/>
              <a:t>trusted</a:t>
            </a:r>
            <a:r>
              <a:rPr lang="sv-SE" dirty="0"/>
              <a:t> and </a:t>
            </a:r>
            <a:r>
              <a:rPr lang="sv-SE" dirty="0" err="1"/>
              <a:t>much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trust </a:t>
            </a:r>
            <a:r>
              <a:rPr lang="sv-SE" dirty="0" err="1"/>
              <a:t>comes</a:t>
            </a:r>
            <a:r>
              <a:rPr lang="sv-SE" dirty="0"/>
              <a:t> from </a:t>
            </a:r>
            <a:r>
              <a:rPr lang="sv-SE" dirty="0" err="1"/>
              <a:t>two</a:t>
            </a:r>
            <a:r>
              <a:rPr lang="sv-SE" dirty="0"/>
              <a:t> areas </a:t>
            </a:r>
            <a:r>
              <a:rPr lang="sv-SE" dirty="0" err="1"/>
              <a:t>that</a:t>
            </a:r>
            <a:r>
              <a:rPr lang="sv-SE" dirty="0"/>
              <a:t> </a:t>
            </a:r>
            <a:r>
              <a:rPr lang="sv-SE" dirty="0" err="1"/>
              <a:t>we</a:t>
            </a:r>
            <a:r>
              <a:rPr lang="sv-SE" dirty="0"/>
              <a:t> </a:t>
            </a:r>
            <a:r>
              <a:rPr lang="sv-SE" dirty="0" err="1"/>
              <a:t>have</a:t>
            </a:r>
            <a:r>
              <a:rPr lang="sv-SE" dirty="0"/>
              <a:t> </a:t>
            </a:r>
            <a:r>
              <a:rPr lang="sv-SE" dirty="0" err="1"/>
              <a:t>previously</a:t>
            </a:r>
            <a:r>
              <a:rPr lang="sv-SE" dirty="0"/>
              <a:t> </a:t>
            </a:r>
            <a:r>
              <a:rPr lang="sv-SE" dirty="0" err="1"/>
              <a:t>focused</a:t>
            </a:r>
            <a:r>
              <a:rPr lang="sv-SE" dirty="0"/>
              <a:t> on </a:t>
            </a:r>
            <a:r>
              <a:rPr lang="sv-SE" dirty="0" err="1"/>
              <a:t>within</a:t>
            </a:r>
            <a:r>
              <a:rPr lang="sv-SE" dirty="0"/>
              <a:t> the so </a:t>
            </a:r>
            <a:r>
              <a:rPr lang="sv-SE" dirty="0" err="1"/>
              <a:t>called</a:t>
            </a:r>
            <a:r>
              <a:rPr lang="sv-SE" dirty="0"/>
              <a:t> FAIR </a:t>
            </a:r>
            <a:r>
              <a:rPr lang="sv-SE" dirty="0" err="1"/>
              <a:t>AOPs</a:t>
            </a:r>
            <a:r>
              <a:rPr lang="sv-SE" dirty="0"/>
              <a:t> cluster </a:t>
            </a:r>
            <a:r>
              <a:rPr lang="sv-SE" dirty="0" err="1"/>
              <a:t>currently</a:t>
            </a:r>
            <a:r>
              <a:rPr lang="sv-SE" dirty="0"/>
              <a:t> led by Clemens Wittwehr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dirty="0"/>
              <a:t>Intuitive </a:t>
            </a:r>
            <a:r>
              <a:rPr lang="sv-SE" dirty="0" err="1"/>
              <a:t>visualization</a:t>
            </a:r>
            <a:r>
              <a:rPr lang="sv-SE" dirty="0"/>
              <a:t> and </a:t>
            </a:r>
            <a:r>
              <a:rPr lang="sv-SE" dirty="0" err="1"/>
              <a:t>inclusivity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data and </a:t>
            </a:r>
            <a:r>
              <a:rPr lang="sv-SE" dirty="0" err="1"/>
              <a:t>methods</a:t>
            </a:r>
            <a:r>
              <a:rPr lang="sv-SE" dirty="0"/>
              <a:t> - </a:t>
            </a:r>
            <a:r>
              <a:rPr lang="sv-SE" dirty="0" err="1"/>
              <a:t>both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these</a:t>
            </a:r>
            <a:r>
              <a:rPr lang="sv-SE" dirty="0"/>
              <a:t> support </a:t>
            </a:r>
            <a:r>
              <a:rPr lang="sv-SE" dirty="0" err="1"/>
              <a:t>transparency</a:t>
            </a:r>
            <a:r>
              <a:rPr lang="sv-SE" dirty="0"/>
              <a:t> and </a:t>
            </a:r>
            <a:r>
              <a:rPr lang="sv-SE" dirty="0" err="1"/>
              <a:t>clarity</a:t>
            </a:r>
            <a:r>
              <a:rPr lang="sv-SE" dirty="0"/>
              <a:t> on the </a:t>
            </a:r>
            <a:r>
              <a:rPr lang="sv-SE" dirty="0" err="1"/>
              <a:t>level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uncertainty</a:t>
            </a:r>
            <a:r>
              <a:rPr lang="sv-SE" dirty="0"/>
              <a:t> </a:t>
            </a:r>
            <a:r>
              <a:rPr lang="sv-SE" dirty="0" err="1"/>
              <a:t>entailed</a:t>
            </a:r>
            <a:r>
              <a:rPr lang="sv-SE" dirty="0"/>
              <a:t> in the </a:t>
            </a:r>
            <a:r>
              <a:rPr lang="sv-SE" dirty="0" err="1"/>
              <a:t>framework</a:t>
            </a: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705" name="Google Shape;705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sv-SE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7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8" name="Google Shape;74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dirty="0"/>
              <a:t>So in PINK </a:t>
            </a:r>
            <a:r>
              <a:rPr lang="sv-SE" dirty="0" err="1"/>
              <a:t>we</a:t>
            </a:r>
            <a:r>
              <a:rPr lang="sv-SE" dirty="0"/>
              <a:t> </a:t>
            </a:r>
            <a:r>
              <a:rPr lang="sv-SE" dirty="0" err="1"/>
              <a:t>also</a:t>
            </a:r>
            <a:r>
              <a:rPr lang="sv-SE" dirty="0"/>
              <a:t> </a:t>
            </a:r>
            <a:r>
              <a:rPr lang="sv-SE" dirty="0" err="1"/>
              <a:t>have</a:t>
            </a:r>
            <a:r>
              <a:rPr lang="sv-SE" dirty="0"/>
              <a:t> a strong </a:t>
            </a:r>
            <a:r>
              <a:rPr lang="sv-SE" dirty="0" err="1"/>
              <a:t>interest</a:t>
            </a:r>
            <a:r>
              <a:rPr lang="sv-SE" dirty="0"/>
              <a:t> in </a:t>
            </a:r>
            <a:r>
              <a:rPr lang="sv-SE" dirty="0" err="1"/>
              <a:t>FAIRifying</a:t>
            </a:r>
            <a:r>
              <a:rPr lang="sv-SE" dirty="0"/>
              <a:t> </a:t>
            </a:r>
            <a:r>
              <a:rPr lang="sv-SE" dirty="0" err="1"/>
              <a:t>AOPs</a:t>
            </a:r>
            <a:r>
              <a:rPr lang="sv-SE" dirty="0"/>
              <a:t> in order to </a:t>
            </a:r>
            <a:r>
              <a:rPr lang="sv-SE" dirty="0" err="1"/>
              <a:t>move</a:t>
            </a:r>
            <a:r>
              <a:rPr lang="sv-SE" dirty="0"/>
              <a:t> from </a:t>
            </a:r>
            <a:r>
              <a:rPr lang="sv-SE" dirty="0" err="1"/>
              <a:t>pragmatic</a:t>
            </a:r>
            <a:r>
              <a:rPr lang="sv-SE" dirty="0"/>
              <a:t> to </a:t>
            </a:r>
            <a:r>
              <a:rPr lang="sv-SE" dirty="0" err="1"/>
              <a:t>informed</a:t>
            </a:r>
            <a:r>
              <a:rPr lang="sv-SE" dirty="0"/>
              <a:t> </a:t>
            </a:r>
            <a:r>
              <a:rPr lang="sv-SE" dirty="0" err="1"/>
              <a:t>simplicity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dirty="0" err="1"/>
              <a:t>Figure</a:t>
            </a:r>
            <a:r>
              <a:rPr lang="sv-SE" dirty="0"/>
              <a:t> </a:t>
            </a:r>
            <a:r>
              <a:rPr lang="sv-SE" dirty="0" err="1"/>
              <a:t>originally</a:t>
            </a:r>
            <a:r>
              <a:rPr lang="sv-SE" dirty="0"/>
              <a:t> </a:t>
            </a:r>
            <a:r>
              <a:rPr lang="sv-SE" dirty="0" err="1"/>
              <a:t>developed</a:t>
            </a:r>
            <a:r>
              <a:rPr lang="sv-SE" dirty="0"/>
              <a:t> by </a:t>
            </a:r>
            <a:r>
              <a:rPr lang="sv-SE" dirty="0" err="1"/>
              <a:t>Dries</a:t>
            </a:r>
            <a:r>
              <a:rPr lang="sv-SE" dirty="0"/>
              <a:t> Knapen and </a:t>
            </a:r>
            <a:r>
              <a:rPr lang="sv-SE" dirty="0" err="1"/>
              <a:t>that</a:t>
            </a:r>
            <a:r>
              <a:rPr lang="sv-SE" dirty="0"/>
              <a:t> </a:t>
            </a:r>
            <a:r>
              <a:rPr lang="sv-SE" dirty="0" err="1"/>
              <a:t>we</a:t>
            </a:r>
            <a:r>
              <a:rPr lang="sv-SE" dirty="0"/>
              <a:t> in the FAIR </a:t>
            </a:r>
            <a:r>
              <a:rPr lang="sv-SE" dirty="0" err="1"/>
              <a:t>AOPs</a:t>
            </a:r>
            <a:r>
              <a:rPr lang="sv-SE" dirty="0"/>
              <a:t> cluster </a:t>
            </a:r>
            <a:r>
              <a:rPr lang="sv-SE" dirty="0" err="1"/>
              <a:t>have</a:t>
            </a:r>
            <a:r>
              <a:rPr lang="sv-SE" dirty="0"/>
              <a:t> </a:t>
            </a:r>
            <a:r>
              <a:rPr lang="sv-SE" dirty="0" err="1"/>
              <a:t>used</a:t>
            </a:r>
            <a:r>
              <a:rPr lang="sv-SE" dirty="0"/>
              <a:t> to </a:t>
            </a:r>
            <a:r>
              <a:rPr lang="sv-SE" dirty="0" err="1"/>
              <a:t>demonstrate</a:t>
            </a:r>
            <a:r>
              <a:rPr lang="sv-SE" dirty="0"/>
              <a:t> the </a:t>
            </a:r>
            <a:r>
              <a:rPr lang="sv-SE" dirty="0" err="1"/>
              <a:t>need</a:t>
            </a:r>
            <a:r>
              <a:rPr lang="sv-SE" dirty="0"/>
              <a:t> for FAIR </a:t>
            </a:r>
            <a:r>
              <a:rPr lang="sv-SE" dirty="0" err="1"/>
              <a:t>AOPs</a:t>
            </a:r>
            <a:endParaRPr lang="sv-SE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sv-SE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dirty="0"/>
              <a:t>FAIR </a:t>
            </a:r>
            <a:r>
              <a:rPr lang="sv-SE" dirty="0" err="1"/>
              <a:t>AOPs</a:t>
            </a:r>
            <a:r>
              <a:rPr lang="sv-SE" dirty="0"/>
              <a:t> </a:t>
            </a:r>
            <a:r>
              <a:rPr lang="sv-SE" dirty="0" err="1"/>
              <a:t>take</a:t>
            </a:r>
            <a:r>
              <a:rPr lang="sv-SE" dirty="0"/>
              <a:t> </a:t>
            </a:r>
            <a:r>
              <a:rPr lang="sv-SE" dirty="0" err="1"/>
              <a:t>us</a:t>
            </a:r>
            <a:r>
              <a:rPr lang="sv-SE" dirty="0"/>
              <a:t> to the </a:t>
            </a:r>
            <a:r>
              <a:rPr lang="sv-SE" dirty="0" err="1"/>
              <a:t>level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high</a:t>
            </a:r>
            <a:r>
              <a:rPr lang="sv-SE" dirty="0"/>
              <a:t> </a:t>
            </a:r>
            <a:r>
              <a:rPr lang="sv-SE" dirty="0" err="1"/>
              <a:t>utility</a:t>
            </a:r>
            <a:r>
              <a:rPr lang="sv-SE" dirty="0"/>
              <a:t> </a:t>
            </a:r>
            <a:r>
              <a:rPr lang="sv-SE" dirty="0" err="1"/>
              <a:t>informed</a:t>
            </a:r>
            <a:r>
              <a:rPr lang="sv-SE" dirty="0"/>
              <a:t> </a:t>
            </a:r>
            <a:r>
              <a:rPr lang="sv-SE" dirty="0" err="1"/>
              <a:t>simplicity</a:t>
            </a:r>
            <a:r>
              <a:rPr lang="sv-SE" dirty="0"/>
              <a:t> </a:t>
            </a:r>
            <a:r>
              <a:rPr lang="sv-SE" dirty="0" err="1"/>
              <a:t>which</a:t>
            </a:r>
            <a:r>
              <a:rPr lang="sv-SE" dirty="0"/>
              <a:t> </a:t>
            </a:r>
            <a:r>
              <a:rPr lang="sv-SE" dirty="0" err="1"/>
              <a:t>increases</a:t>
            </a:r>
            <a:r>
              <a:rPr lang="sv-SE" dirty="0"/>
              <a:t> </a:t>
            </a:r>
            <a:r>
              <a:rPr lang="sv-SE" dirty="0" err="1"/>
              <a:t>visibility</a:t>
            </a:r>
            <a:r>
              <a:rPr lang="sv-SE" dirty="0"/>
              <a:t>, </a:t>
            </a:r>
            <a:r>
              <a:rPr lang="sv-SE" dirty="0" err="1"/>
              <a:t>allows</a:t>
            </a:r>
            <a:r>
              <a:rPr lang="sv-SE" dirty="0"/>
              <a:t> for </a:t>
            </a:r>
            <a:r>
              <a:rPr lang="sv-SE" dirty="0" err="1"/>
              <a:t>inclusion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data/</a:t>
            </a:r>
            <a:r>
              <a:rPr lang="sv-SE" dirty="0" err="1"/>
              <a:t>methods</a:t>
            </a:r>
            <a:r>
              <a:rPr lang="sv-SE" dirty="0"/>
              <a:t> and </a:t>
            </a:r>
            <a:r>
              <a:rPr lang="sv-SE" dirty="0" err="1"/>
              <a:t>improves</a:t>
            </a:r>
            <a:r>
              <a:rPr lang="sv-SE" dirty="0"/>
              <a:t> trust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749" name="Google Shape;749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sv-SE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8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jpe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D088A05-C099-AC46-8DF1-332DA21750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7" y="6132997"/>
            <a:ext cx="647790" cy="42868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3AAE5A3-21A6-7145-B96E-5EA45EB61BB0}"/>
              </a:ext>
            </a:extLst>
          </p:cNvPr>
          <p:cNvSpPr txBox="1"/>
          <p:nvPr userDrawn="1"/>
        </p:nvSpPr>
        <p:spPr>
          <a:xfrm>
            <a:off x="5852017" y="6106866"/>
            <a:ext cx="579411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750" b="0" i="0" spc="200" baseline="0" dirty="0">
                <a:solidFill>
                  <a:schemeClr val="tx2"/>
                </a:solidFill>
                <a:effectLst/>
              </a:rPr>
              <a:t>ASSOCIATED PARTNERS (I.E. (A) SWISS PARTNERS AND (B) UK PARTNERS) </a:t>
            </a:r>
            <a:br>
              <a:rPr lang="en-GB" sz="750" b="0" i="0" spc="200" baseline="0" dirty="0">
                <a:solidFill>
                  <a:schemeClr val="tx2"/>
                </a:solidFill>
                <a:effectLst/>
              </a:rPr>
            </a:br>
            <a:r>
              <a:rPr lang="en-GB" sz="750" b="0" i="0" spc="200" baseline="0" dirty="0">
                <a:solidFill>
                  <a:schemeClr val="tx2"/>
                </a:solidFill>
                <a:effectLst/>
              </a:rPr>
              <a:t>HAVE RECEIVED NATIONAL FUNDING FROM (A) THE SWISS STATE SECRETARIAT </a:t>
            </a:r>
            <a:br>
              <a:rPr lang="en-GB" sz="750" b="0" i="0" spc="200" baseline="0" dirty="0">
                <a:solidFill>
                  <a:schemeClr val="tx2"/>
                </a:solidFill>
                <a:effectLst/>
              </a:rPr>
            </a:br>
            <a:r>
              <a:rPr lang="en-GB" sz="750" b="0" i="0" spc="200" baseline="0" dirty="0">
                <a:solidFill>
                  <a:schemeClr val="tx2"/>
                </a:solidFill>
                <a:effectLst/>
              </a:rPr>
              <a:t>FOR EDUCATION, RESEARCH AND INNOVATION (SERI), AND (B) INNOVATE UK. </a:t>
            </a:r>
          </a:p>
          <a:p>
            <a:endParaRPr lang="en-GB" sz="750" b="0" i="0" spc="200" baseline="0" dirty="0">
              <a:solidFill>
                <a:schemeClr val="tx2"/>
              </a:solidFill>
              <a:effectLst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9BAEACF-E86F-5144-B4BB-41B8811B2F11}"/>
              </a:ext>
            </a:extLst>
          </p:cNvPr>
          <p:cNvSpPr txBox="1"/>
          <p:nvPr userDrawn="1"/>
        </p:nvSpPr>
        <p:spPr>
          <a:xfrm>
            <a:off x="1230141" y="6115748"/>
            <a:ext cx="5203910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750" b="0" i="0" spc="200" baseline="0" dirty="0">
                <a:solidFill>
                  <a:schemeClr val="tx2"/>
                </a:solidFill>
                <a:effectLst/>
              </a:rPr>
              <a:t>THE PINK PROJECT HAS RECEIVED FUNDING FROM THE EURO-</a:t>
            </a:r>
            <a:br>
              <a:rPr lang="en-GB" sz="750" b="0" i="0" spc="200" baseline="0" dirty="0">
                <a:solidFill>
                  <a:schemeClr val="tx2"/>
                </a:solidFill>
                <a:effectLst/>
              </a:rPr>
            </a:br>
            <a:r>
              <a:rPr lang="en-GB" sz="750" b="0" i="0" spc="200" baseline="0" dirty="0">
                <a:solidFill>
                  <a:schemeClr val="tx2"/>
                </a:solidFill>
                <a:effectLst/>
              </a:rPr>
              <a:t>PEAN UNION’S HORIZON EUROPE RESEARCH AND INNOVATION </a:t>
            </a:r>
          </a:p>
          <a:p>
            <a:r>
              <a:rPr lang="en-GB" sz="750" b="0" i="0" spc="200" baseline="0" dirty="0">
                <a:solidFill>
                  <a:schemeClr val="tx2"/>
                </a:solidFill>
                <a:effectLst/>
              </a:rPr>
              <a:t>PROGRAMME UNDER GRANT AGREEMENT NO. 101137809.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A6F8D0E-66A9-E946-899C-A2E0963AB0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13840" y="2089385"/>
            <a:ext cx="9648728" cy="1103633"/>
          </a:xfrm>
          <a:prstGeom prst="rect">
            <a:avLst/>
          </a:prstGeom>
          <a:noFill/>
        </p:spPr>
        <p:txBody>
          <a:bodyPr wrap="none" lIns="270000" tIns="162000" rIns="270000" bIns="108000">
            <a:noAutofit/>
          </a:bodyPr>
          <a:lstStyle>
            <a:lvl1pPr algn="ctr">
              <a:defRPr sz="6000">
                <a:solidFill>
                  <a:schemeClr val="accent2"/>
                </a:solidFill>
                <a:highlight>
                  <a:srgbClr val="000000"/>
                </a:highlight>
              </a:defRPr>
            </a:lvl1pPr>
          </a:lstStyle>
          <a:p>
            <a:r>
              <a:rPr lang="en-GB" dirty="0"/>
              <a:t>TITLE (CAPS, PLEASE)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71A51F-11CE-7D48-8717-46C24821D8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36468" y="640977"/>
            <a:ext cx="3632200" cy="914400"/>
          </a:xfrm>
          <a:prstGeom prst="rect">
            <a:avLst/>
          </a:prstGeom>
        </p:spPr>
      </p:pic>
      <p:sp>
        <p:nvSpPr>
          <p:cNvPr id="14" name="Text Placeholder 22">
            <a:extLst>
              <a:ext uri="{FF2B5EF4-FFF2-40B4-BE49-F238E27FC236}">
                <a16:creationId xmlns:a16="http://schemas.microsoft.com/office/drawing/2014/main" id="{8F661D75-DE12-8741-B768-B1AFE33537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152475"/>
            <a:ext cx="12192000" cy="108419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2100"/>
              </a:lnSpc>
              <a:buNone/>
              <a:defRPr sz="1400" spc="6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1400" spc="600">
                <a:solidFill>
                  <a:schemeClr val="tx1"/>
                </a:solidFill>
                <a:latin typeface="+mn-lt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 dirty="0"/>
              <a:t>WHAT AND WHERE (ALSO USE CAPS)</a:t>
            </a:r>
          </a:p>
          <a:p>
            <a:pPr lvl="1"/>
            <a:endParaRPr lang="en-SI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9E49A228-A461-5D4F-BC68-2E4C0896752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8006" y="3448320"/>
            <a:ext cx="11236012" cy="1508683"/>
          </a:xfrm>
          <a:prstGeom prst="rect">
            <a:avLst/>
          </a:prstGeom>
          <a:noFill/>
        </p:spPr>
        <p:txBody>
          <a:bodyPr wrap="square" lIns="198000" tIns="162000" rIns="198000" bIns="108000" anchor="t" anchorCtr="0"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SUBTITLE (ALSO USE CAPS)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579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Section/chapter-chang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03AAE5A3-21A6-7145-B96E-5EA45EB61BB0}"/>
              </a:ext>
            </a:extLst>
          </p:cNvPr>
          <p:cNvSpPr txBox="1"/>
          <p:nvPr userDrawn="1"/>
        </p:nvSpPr>
        <p:spPr>
          <a:xfrm>
            <a:off x="5852017" y="6106866"/>
            <a:ext cx="579411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750" b="0" i="0" spc="200" baseline="0" dirty="0">
                <a:solidFill>
                  <a:schemeClr val="accent6"/>
                </a:solidFill>
                <a:effectLst/>
              </a:rPr>
              <a:t>ASSOCIATED PARTNERS (I.E. (A) SWISS PARTNERS AND (B) UK PARTNERS) </a:t>
            </a:r>
            <a:br>
              <a:rPr lang="en-GB" sz="750" b="0" i="0" spc="200" baseline="0" dirty="0">
                <a:solidFill>
                  <a:schemeClr val="accent6"/>
                </a:solidFill>
                <a:effectLst/>
              </a:rPr>
            </a:br>
            <a:r>
              <a:rPr lang="en-GB" sz="750" b="0" i="0" spc="200" baseline="0" dirty="0">
                <a:solidFill>
                  <a:schemeClr val="accent6"/>
                </a:solidFill>
                <a:effectLst/>
              </a:rPr>
              <a:t>HAVE RECEIVED NATIONAL FUNDING FROM (A) THE SWISS STATE SECRETARIAT </a:t>
            </a:r>
            <a:br>
              <a:rPr lang="en-GB" sz="750" b="0" i="0" spc="200" baseline="0" dirty="0">
                <a:solidFill>
                  <a:schemeClr val="accent6"/>
                </a:solidFill>
                <a:effectLst/>
              </a:rPr>
            </a:br>
            <a:r>
              <a:rPr lang="en-GB" sz="750" b="0" i="0" spc="200" baseline="0" dirty="0">
                <a:solidFill>
                  <a:schemeClr val="accent6"/>
                </a:solidFill>
                <a:effectLst/>
              </a:rPr>
              <a:t>FOR EDUCATION, RESEARCH AND INNOVATION (SERI), AND (B) INNOVATE UK. </a:t>
            </a:r>
          </a:p>
          <a:p>
            <a:endParaRPr lang="en-GB" sz="750" b="0" i="0" spc="200" baseline="0" dirty="0">
              <a:solidFill>
                <a:schemeClr val="accent6"/>
              </a:solidFill>
              <a:effectLst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9BAEACF-E86F-5144-B4BB-41B8811B2F11}"/>
              </a:ext>
            </a:extLst>
          </p:cNvPr>
          <p:cNvSpPr txBox="1"/>
          <p:nvPr userDrawn="1"/>
        </p:nvSpPr>
        <p:spPr>
          <a:xfrm>
            <a:off x="1230141" y="6115748"/>
            <a:ext cx="5203910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750" b="0" i="0" spc="200" baseline="0" dirty="0">
                <a:solidFill>
                  <a:schemeClr val="accent6"/>
                </a:solidFill>
                <a:effectLst/>
              </a:rPr>
              <a:t>THE PINK PROJECT HAS RECEIVED FUNDING FROM THE EURO-</a:t>
            </a:r>
            <a:br>
              <a:rPr lang="en-GB" sz="750" b="0" i="0" spc="200" baseline="0" dirty="0">
                <a:solidFill>
                  <a:schemeClr val="accent6"/>
                </a:solidFill>
                <a:effectLst/>
              </a:rPr>
            </a:br>
            <a:r>
              <a:rPr lang="en-GB" sz="750" b="0" i="0" spc="200" baseline="0" dirty="0">
                <a:solidFill>
                  <a:schemeClr val="accent6"/>
                </a:solidFill>
                <a:effectLst/>
              </a:rPr>
              <a:t>PEAN UNION’S HORIZON EUROPE RESEARCH AND INNOVATION </a:t>
            </a:r>
          </a:p>
          <a:p>
            <a:r>
              <a:rPr lang="en-GB" sz="750" b="0" i="0" spc="200" baseline="0" dirty="0">
                <a:solidFill>
                  <a:schemeClr val="accent6"/>
                </a:solidFill>
                <a:effectLst/>
              </a:rPr>
              <a:t>PROGRAMME UNDER GRANT AGREEMENT NO. 101137809.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A6F8D0E-66A9-E946-899C-A2E0963AB0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13840" y="2089385"/>
            <a:ext cx="9648728" cy="1103633"/>
          </a:xfrm>
          <a:prstGeom prst="rect">
            <a:avLst/>
          </a:prstGeom>
          <a:noFill/>
        </p:spPr>
        <p:txBody>
          <a:bodyPr wrap="none" lIns="270000" tIns="162000" rIns="270000" bIns="108000">
            <a:spAutoFit/>
          </a:bodyPr>
          <a:lstStyle>
            <a:lvl1pPr algn="ctr">
              <a:defRPr sz="6000"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TITLE (CAPS, PLEASE)</a:t>
            </a:r>
            <a:endParaRPr lang="en-US" dirty="0"/>
          </a:p>
        </p:txBody>
      </p:sp>
      <p:sp>
        <p:nvSpPr>
          <p:cNvPr id="14" name="Text Placeholder 22">
            <a:extLst>
              <a:ext uri="{FF2B5EF4-FFF2-40B4-BE49-F238E27FC236}">
                <a16:creationId xmlns:a16="http://schemas.microsoft.com/office/drawing/2014/main" id="{8F661D75-DE12-8741-B768-B1AFE33537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152475"/>
            <a:ext cx="12192000" cy="108419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2100"/>
              </a:lnSpc>
              <a:buNone/>
              <a:defRPr sz="1400" spc="600">
                <a:solidFill>
                  <a:schemeClr val="bg2"/>
                </a:solidFill>
                <a:latin typeface="+mn-lt"/>
              </a:defRPr>
            </a:lvl1pPr>
            <a:lvl2pPr marL="457200" indent="0" algn="ctr">
              <a:buNone/>
              <a:defRPr sz="1400" spc="600">
                <a:solidFill>
                  <a:schemeClr val="tx1"/>
                </a:solidFill>
                <a:latin typeface="+mn-lt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 dirty="0"/>
              <a:t>ADDITIONAL LINE</a:t>
            </a:r>
            <a:endParaRPr lang="en-SI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9E49A228-A461-5D4F-BC68-2E4C0896752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8006" y="3448320"/>
            <a:ext cx="11236012" cy="1508683"/>
          </a:xfrm>
          <a:prstGeom prst="rect">
            <a:avLst/>
          </a:prstGeom>
          <a:noFill/>
        </p:spPr>
        <p:txBody>
          <a:bodyPr wrap="square" lIns="198000" tIns="162000" rIns="198000" bIns="108000" anchor="t" anchorCtr="0">
            <a:normAutofit/>
          </a:bodyPr>
          <a:lstStyle>
            <a:lvl1pPr marL="0" indent="0" algn="ctr">
              <a:buNone/>
              <a:defRPr sz="3200">
                <a:solidFill>
                  <a:schemeClr val="accent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SUBTITLE (ALSO USE CAPS)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3D39B13-56F0-1F4F-A2BC-F38DDDC64A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6766" y="6130290"/>
            <a:ext cx="653415" cy="43561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E747769-415C-AC42-A876-12E442128E7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01307" y="602688"/>
            <a:ext cx="36322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4521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NK Content Slide with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DE0EBE-FEFA-6041-91D3-813FD4E0EE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100" y="316800"/>
            <a:ext cx="11347450" cy="590400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>
            <a:lvl1pPr>
              <a:defRPr sz="3600"/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A1D7FC-4A49-4E48-BB06-22413F6D4C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3050" y="6381750"/>
            <a:ext cx="1207994" cy="3111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4527CE-2891-1D41-8490-E05F4A63FC93}"/>
              </a:ext>
            </a:extLst>
          </p:cNvPr>
          <p:cNvSpPr/>
          <p:nvPr userDrawn="1"/>
        </p:nvSpPr>
        <p:spPr>
          <a:xfrm>
            <a:off x="425450" y="925033"/>
            <a:ext cx="11341100" cy="502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DD441676-C1D3-9741-95E3-F9F9B6993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68600" y="6375400"/>
            <a:ext cx="6540500" cy="365125"/>
          </a:xfrm>
          <a:prstGeom prst="rect">
            <a:avLst/>
          </a:prstGeom>
        </p:spPr>
        <p:txBody>
          <a:bodyPr/>
          <a:lstStyle>
            <a:lvl1pPr algn="ctr">
              <a:defRPr sz="1000" spc="100" baseline="0"/>
            </a:lvl1pPr>
          </a:lstStyle>
          <a:p>
            <a:r>
              <a:rPr lang="en-US" dirty="0"/>
              <a:t>FOOTER  –  EDIT IN MASTER (COPY TITLE FROM TITLE PAGE)</a:t>
            </a:r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CE8653D1-88BE-6249-A98B-CDEE785EA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23500" y="6356350"/>
            <a:ext cx="173355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EC0A70-3375-475C-BE75-E0C06D6831E8}" type="slidenum">
              <a:rPr lang="en-GB" smtClean="0"/>
              <a:pPr/>
              <a:t>‹#›</a:t>
            </a:fld>
            <a:endParaRPr lang="en-GB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E2E5E1E-B96D-63C7-17AC-0A0D30DF67C7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45996257"/>
              </p:ext>
            </p:extLst>
          </p:nvPr>
        </p:nvGraphicFramePr>
        <p:xfrm>
          <a:off x="419100" y="2155940"/>
          <a:ext cx="11341098" cy="370840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890183">
                  <a:extLst>
                    <a:ext uri="{9D8B030D-6E8A-4147-A177-3AD203B41FA5}">
                      <a16:colId xmlns:a16="http://schemas.microsoft.com/office/drawing/2014/main" val="1850824849"/>
                    </a:ext>
                  </a:extLst>
                </a:gridCol>
                <a:gridCol w="1890183">
                  <a:extLst>
                    <a:ext uri="{9D8B030D-6E8A-4147-A177-3AD203B41FA5}">
                      <a16:colId xmlns:a16="http://schemas.microsoft.com/office/drawing/2014/main" val="3834311466"/>
                    </a:ext>
                  </a:extLst>
                </a:gridCol>
                <a:gridCol w="1890183">
                  <a:extLst>
                    <a:ext uri="{9D8B030D-6E8A-4147-A177-3AD203B41FA5}">
                      <a16:colId xmlns:a16="http://schemas.microsoft.com/office/drawing/2014/main" val="2882761163"/>
                    </a:ext>
                  </a:extLst>
                </a:gridCol>
                <a:gridCol w="1890183">
                  <a:extLst>
                    <a:ext uri="{9D8B030D-6E8A-4147-A177-3AD203B41FA5}">
                      <a16:colId xmlns:a16="http://schemas.microsoft.com/office/drawing/2014/main" val="381088461"/>
                    </a:ext>
                  </a:extLst>
                </a:gridCol>
                <a:gridCol w="1890183">
                  <a:extLst>
                    <a:ext uri="{9D8B030D-6E8A-4147-A177-3AD203B41FA5}">
                      <a16:colId xmlns:a16="http://schemas.microsoft.com/office/drawing/2014/main" val="729387172"/>
                    </a:ext>
                  </a:extLst>
                </a:gridCol>
                <a:gridCol w="1890183">
                  <a:extLst>
                    <a:ext uri="{9D8B030D-6E8A-4147-A177-3AD203B41FA5}">
                      <a16:colId xmlns:a16="http://schemas.microsoft.com/office/drawing/2014/main" val="3850121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874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28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188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793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516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82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85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111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82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44172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0611E30-A0A9-EA53-39F4-76259824ACD9}"/>
              </a:ext>
            </a:extLst>
          </p:cNvPr>
          <p:cNvSpPr txBox="1"/>
          <p:nvPr userDrawn="1"/>
        </p:nvSpPr>
        <p:spPr>
          <a:xfrm>
            <a:off x="425450" y="1225685"/>
            <a:ext cx="11341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C</a:t>
            </a:r>
            <a:r>
              <a:rPr lang="en-SI" sz="2800" dirty="0"/>
              <a:t>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18980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INK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768600" y="6375400"/>
            <a:ext cx="6540500" cy="365125"/>
          </a:xfrm>
          <a:prstGeom prst="rect">
            <a:avLst/>
          </a:prstGeom>
        </p:spPr>
        <p:txBody>
          <a:bodyPr/>
          <a:lstStyle>
            <a:lvl1pPr algn="ctr">
              <a:defRPr sz="1000" spc="100" baseline="0"/>
            </a:lvl1pPr>
          </a:lstStyle>
          <a:p>
            <a:r>
              <a:rPr lang="en-US" dirty="0"/>
              <a:t>FOOTER  –  EDIT IN MASTER (COPY TITLE FROM TITLE PAGE)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223500" y="6356350"/>
            <a:ext cx="173355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EC0A70-3375-475C-BE75-E0C06D6831E8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EAF727-7393-2892-F391-7DC832FCE1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3050" y="6381750"/>
            <a:ext cx="1207994" cy="31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78253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Thank you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03AAE5A3-21A6-7145-B96E-5EA45EB61BB0}"/>
              </a:ext>
            </a:extLst>
          </p:cNvPr>
          <p:cNvSpPr txBox="1"/>
          <p:nvPr userDrawn="1"/>
        </p:nvSpPr>
        <p:spPr>
          <a:xfrm>
            <a:off x="5852017" y="6106866"/>
            <a:ext cx="579411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750" b="0" i="0" spc="200" baseline="0" dirty="0">
                <a:solidFill>
                  <a:schemeClr val="bg1"/>
                </a:solidFill>
                <a:effectLst/>
              </a:rPr>
              <a:t>ASSOCIATED PARTNERS (I.E. (A) SWISS PARTNERS AND (B) UK PARTNERS) </a:t>
            </a:r>
            <a:br>
              <a:rPr lang="en-GB" sz="750" b="0" i="0" spc="200" baseline="0" dirty="0">
                <a:solidFill>
                  <a:schemeClr val="bg1"/>
                </a:solidFill>
                <a:effectLst/>
              </a:rPr>
            </a:br>
            <a:r>
              <a:rPr lang="en-GB" sz="750" b="0" i="0" spc="200" baseline="0" dirty="0">
                <a:solidFill>
                  <a:schemeClr val="bg1"/>
                </a:solidFill>
                <a:effectLst/>
              </a:rPr>
              <a:t>HAVE RECEIVED NATIONAL FUNDING FROM (A) THE SWISS STATE SECRETARIAT </a:t>
            </a:r>
            <a:br>
              <a:rPr lang="en-GB" sz="750" b="0" i="0" spc="200" baseline="0" dirty="0">
                <a:solidFill>
                  <a:schemeClr val="bg1"/>
                </a:solidFill>
                <a:effectLst/>
              </a:rPr>
            </a:br>
            <a:r>
              <a:rPr lang="en-GB" sz="750" b="0" i="0" spc="200" baseline="0" dirty="0">
                <a:solidFill>
                  <a:schemeClr val="bg1"/>
                </a:solidFill>
                <a:effectLst/>
              </a:rPr>
              <a:t>FOR EDUCATION, RESEARCH AND INNOVATION (SERI), AND (B) INNOVATE UK. </a:t>
            </a:r>
          </a:p>
          <a:p>
            <a:endParaRPr lang="en-GB" sz="750" b="0" i="0" spc="200" baseline="0" dirty="0">
              <a:solidFill>
                <a:schemeClr val="bg1"/>
              </a:solidFill>
              <a:effectLst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9BAEACF-E86F-5144-B4BB-41B8811B2F11}"/>
              </a:ext>
            </a:extLst>
          </p:cNvPr>
          <p:cNvSpPr txBox="1"/>
          <p:nvPr userDrawn="1"/>
        </p:nvSpPr>
        <p:spPr>
          <a:xfrm>
            <a:off x="1230141" y="6115748"/>
            <a:ext cx="5203910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750" b="0" i="0" spc="200" baseline="0" dirty="0">
                <a:solidFill>
                  <a:schemeClr val="bg1"/>
                </a:solidFill>
                <a:effectLst/>
              </a:rPr>
              <a:t>THE PINK PROJECT HAS RECEIVED FUNDING FROM THE EURO-</a:t>
            </a:r>
            <a:br>
              <a:rPr lang="en-GB" sz="750" b="0" i="0" spc="200" baseline="0" dirty="0">
                <a:solidFill>
                  <a:schemeClr val="bg1"/>
                </a:solidFill>
                <a:effectLst/>
              </a:rPr>
            </a:br>
            <a:r>
              <a:rPr lang="en-GB" sz="750" b="0" i="0" spc="200" baseline="0" dirty="0">
                <a:solidFill>
                  <a:schemeClr val="bg1"/>
                </a:solidFill>
                <a:effectLst/>
              </a:rPr>
              <a:t>PEAN UNION’S HORIZON EUROPE RESEARCH AND INNOVATION </a:t>
            </a:r>
          </a:p>
          <a:p>
            <a:r>
              <a:rPr lang="en-GB" sz="750" b="0" i="0" spc="200" baseline="0" dirty="0">
                <a:solidFill>
                  <a:schemeClr val="bg1"/>
                </a:solidFill>
                <a:effectLst/>
              </a:rPr>
              <a:t>PROGRAMME UNDER GRANT AGREEMENT NO. 101137809.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A6F8D0E-66A9-E946-899C-A2E0963AB0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9390" y="2546585"/>
            <a:ext cx="6377637" cy="1103633"/>
          </a:xfrm>
          <a:prstGeom prst="rect">
            <a:avLst/>
          </a:prstGeom>
          <a:solidFill>
            <a:schemeClr val="tx1"/>
          </a:solidFill>
        </p:spPr>
        <p:txBody>
          <a:bodyPr wrap="none" lIns="270000" tIns="162000" rIns="432000" bIns="108000">
            <a:sp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SI" dirty="0">
                <a:solidFill>
                  <a:schemeClr val="bg2"/>
                </a:solidFill>
              </a:rPr>
              <a:t>&gt;</a:t>
            </a:r>
            <a:r>
              <a:rPr lang="en-SI" dirty="0">
                <a:solidFill>
                  <a:schemeClr val="accent5"/>
                </a:solidFill>
              </a:rPr>
              <a:t>T</a:t>
            </a:r>
            <a:r>
              <a:rPr lang="en-SI" dirty="0"/>
              <a:t>HANK YOU!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1E8CDE-A777-3A41-9D67-53D2CB4F5C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79000" y="368300"/>
            <a:ext cx="1917700" cy="482600"/>
          </a:xfrm>
          <a:prstGeom prst="rect">
            <a:avLst/>
          </a:prstGeom>
        </p:spPr>
      </p:pic>
      <p:sp>
        <p:nvSpPr>
          <p:cNvPr id="13" name="Text Placeholder 22">
            <a:extLst>
              <a:ext uri="{FF2B5EF4-FFF2-40B4-BE49-F238E27FC236}">
                <a16:creationId xmlns:a16="http://schemas.microsoft.com/office/drawing/2014/main" id="{DAD35449-181C-8744-96AD-CFFB3653C8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3400" y="536025"/>
            <a:ext cx="12192000" cy="108419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100"/>
              </a:lnSpc>
              <a:buFontTx/>
              <a:buNone/>
              <a:defRPr sz="1800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lnSpc>
                <a:spcPct val="100000"/>
              </a:lnSpc>
              <a:buFontTx/>
              <a:buNone/>
              <a:defRPr sz="1800" spc="600">
                <a:solidFill>
                  <a:schemeClr val="tx1"/>
                </a:solidFill>
                <a:latin typeface="+mn-lt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r>
              <a:rPr lang="en-GB" dirty="0">
                <a:solidFill>
                  <a:schemeClr val="accent5"/>
                </a:solidFill>
              </a:rPr>
              <a:t>1</a:t>
            </a:r>
            <a:r>
              <a:rPr lang="en-GB" dirty="0"/>
              <a:t>  </a:t>
            </a:r>
            <a:r>
              <a:rPr lang="en-GB" dirty="0">
                <a:solidFill>
                  <a:schemeClr val="bg1"/>
                </a:solidFill>
              </a:rPr>
              <a:t>Contact name</a:t>
            </a:r>
          </a:p>
          <a:p>
            <a:r>
              <a:rPr lang="en-GB" dirty="0">
                <a:solidFill>
                  <a:schemeClr val="accent5"/>
                </a:solidFill>
              </a:rPr>
              <a:t>2</a:t>
            </a:r>
            <a:r>
              <a:rPr lang="en-GB" dirty="0"/>
              <a:t>  Institution name</a:t>
            </a:r>
            <a:endParaRPr lang="en-SI" dirty="0"/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DE91F1D1-DBC1-4A4B-856E-7BD6A60402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152475"/>
            <a:ext cx="12192000" cy="108419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ts val="2100"/>
              </a:lnSpc>
              <a:buNone/>
              <a:defRPr sz="1800" spc="6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1400" spc="600">
                <a:solidFill>
                  <a:schemeClr val="tx1"/>
                </a:solidFill>
                <a:latin typeface="+mn-lt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 dirty="0"/>
              <a:t>URL or WHAT AND WHERE</a:t>
            </a:r>
            <a:endParaRPr lang="en-SI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EC09B4F-8C8E-96FB-E498-E610790418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7" y="6132997"/>
            <a:ext cx="647790" cy="42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8142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INK Content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DE0EBE-FEFA-6041-91D3-813FD4E0EE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100" y="316800"/>
            <a:ext cx="11347450" cy="590400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>
            <a:lvl1pPr>
              <a:defRPr sz="3600"/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A1D7FC-4A49-4E48-BB06-22413F6D4C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3050" y="6381750"/>
            <a:ext cx="1207994" cy="3111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4527CE-2891-1D41-8490-E05F4A63FC93}"/>
              </a:ext>
            </a:extLst>
          </p:cNvPr>
          <p:cNvSpPr/>
          <p:nvPr userDrawn="1"/>
        </p:nvSpPr>
        <p:spPr>
          <a:xfrm>
            <a:off x="425450" y="925033"/>
            <a:ext cx="11341100" cy="502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FFA16C9-6C2B-0C48-8C10-B49EC59434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500" y="1368000"/>
            <a:ext cx="11328400" cy="2819400"/>
          </a:xfrm>
          <a:prstGeom prst="rect">
            <a:avLst/>
          </a:prstGeom>
        </p:spPr>
        <p:txBody>
          <a:bodyPr/>
          <a:lstStyle>
            <a:lvl1pPr>
              <a:defRPr sz="2800" spc="0">
                <a:solidFill>
                  <a:schemeClr val="tx1"/>
                </a:solidFill>
              </a:defRPr>
            </a:lvl1pPr>
            <a:lvl2pPr>
              <a:defRPr sz="2400" spc="0" baseline="0">
                <a:latin typeface="+mn-lt"/>
              </a:defRPr>
            </a:lvl2pPr>
            <a:lvl3pPr>
              <a:defRPr sz="2000" spc="0" baseline="0"/>
            </a:lvl3pPr>
            <a:lvl4pPr>
              <a:defRPr spc="100" baseline="0"/>
            </a:lvl4pPr>
            <a:lvl5pPr>
              <a:defRPr baseline="0"/>
            </a:lvl5pPr>
          </a:lstStyle>
          <a:p>
            <a:pPr lvl="0"/>
            <a:r>
              <a:rPr lang="en-GB" dirty="0"/>
              <a:t>click to edit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I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DD441676-C1D3-9741-95E3-F9F9B6993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68600" y="6375400"/>
            <a:ext cx="6540500" cy="365125"/>
          </a:xfrm>
          <a:prstGeom prst="rect">
            <a:avLst/>
          </a:prstGeom>
        </p:spPr>
        <p:txBody>
          <a:bodyPr/>
          <a:lstStyle>
            <a:lvl1pPr algn="ctr">
              <a:defRPr sz="1000" spc="100" baseline="0"/>
            </a:lvl1pPr>
          </a:lstStyle>
          <a:p>
            <a:r>
              <a:rPr lang="en-US" dirty="0"/>
              <a:t>WELCOME DAY 1, PINK KICK-OFF,</a:t>
            </a:r>
          </a:p>
          <a:p>
            <a:r>
              <a:rPr lang="en-US" dirty="0"/>
              <a:t>6 JANUARY 2024</a:t>
            </a:r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CE8653D1-88BE-6249-A98B-CDEE785EA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23500" y="6356350"/>
            <a:ext cx="173355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EC0A70-3375-475C-BE75-E0C06D6831E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05122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KI bild Aula Medica 2.jpe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" t="-12" r="1028" b="7548"/>
          <a:stretch/>
        </p:blipFill>
        <p:spPr>
          <a:xfrm>
            <a:off x="102955" y="846689"/>
            <a:ext cx="11979933" cy="5626033"/>
          </a:xfrm>
          <a:prstGeom prst="rect">
            <a:avLst/>
          </a:prstGeom>
        </p:spPr>
      </p:pic>
      <p:sp>
        <p:nvSpPr>
          <p:cNvPr id="27" name="Rektangel 26"/>
          <p:cNvSpPr/>
          <p:nvPr userDrawn="1"/>
        </p:nvSpPr>
        <p:spPr>
          <a:xfrm>
            <a:off x="105837" y="3387203"/>
            <a:ext cx="11968203" cy="3072072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378496" y="6520764"/>
            <a:ext cx="1871317" cy="252413"/>
          </a:xfrm>
        </p:spPr>
        <p:txBody>
          <a:bodyPr/>
          <a:lstStyle/>
          <a:p>
            <a:pPr>
              <a:defRPr/>
            </a:pPr>
            <a:fld id="{FA9FF2B4-B5EB-4D97-A607-85C8B519FBC1}" type="datetime1">
              <a:rPr lang="en-US" smtClean="0"/>
              <a:pPr>
                <a:defRPr/>
              </a:pPr>
              <a:t>5/15/2024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2577649" y="6524627"/>
            <a:ext cx="7064963" cy="252413"/>
          </a:xfrm>
        </p:spPr>
        <p:txBody>
          <a:bodyPr/>
          <a:lstStyle/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67E61E-FCDC-4F3C-AB78-7D3149DF4D02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18701" y="3846989"/>
            <a:ext cx="11146251" cy="1231107"/>
          </a:xfrm>
          <a:noFill/>
        </p:spPr>
        <p:txBody>
          <a:bodyPr wrap="square" lIns="0" tIns="0" rIns="0" bIns="0" anchor="t" anchorCtr="0">
            <a:normAutofit/>
          </a:bodyPr>
          <a:lstStyle>
            <a:lvl1pPr>
              <a:defRPr kumimoji="0" lang="sv-SE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518701" y="5193198"/>
            <a:ext cx="11146251" cy="281103"/>
          </a:xfrm>
          <a:noFill/>
        </p:spPr>
        <p:txBody>
          <a:bodyPr vert="horz" wrap="square" lIns="0" tIns="0" rIns="0" bIns="0" rtlCol="0">
            <a:spAutoFit/>
          </a:bodyPr>
          <a:lstStyle>
            <a:lvl1pPr marL="0" indent="0" algn="l" defTabSz="914377" rtl="0" eaLnBrk="1" latinLnBrk="0" hangingPunct="1">
              <a:lnSpc>
                <a:spcPct val="110000"/>
              </a:lnSpc>
              <a:spcBef>
                <a:spcPts val="900"/>
              </a:spcBef>
              <a:buClr>
                <a:schemeClr val="accent3"/>
              </a:buClr>
              <a:buFont typeface="Wingdings" pitchFamily="2" charset="2"/>
              <a:buNone/>
              <a:def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sv-SE" dirty="0"/>
          </a:p>
        </p:txBody>
      </p:sp>
      <p:sp>
        <p:nvSpPr>
          <p:cNvPr id="9" name="Platshållare för text 19"/>
          <p:cNvSpPr>
            <a:spLocks noGrp="1"/>
          </p:cNvSpPr>
          <p:nvPr>
            <p:ph type="body" sz="quarter" idx="13" hasCustomPrompt="1"/>
          </p:nvPr>
        </p:nvSpPr>
        <p:spPr>
          <a:xfrm>
            <a:off x="7679269" y="6234968"/>
            <a:ext cx="4417481" cy="254732"/>
          </a:xfrm>
          <a:noFill/>
        </p:spPr>
        <p:txBody>
          <a:bodyPr vert="horz" wrap="square" lIns="72000" tIns="72000" rIns="72000" bIns="72000" rtlCol="0" anchor="b" anchorCtr="0">
            <a:spAutoFit/>
          </a:bodyPr>
          <a:lstStyle>
            <a:lvl1pPr marL="0" indent="0" algn="r" defTabSz="914377" rtl="0" eaLnBrk="1" latinLnBrk="0" hangingPunct="1">
              <a:lnSpc>
                <a:spcPct val="110000"/>
              </a:lnSpc>
              <a:spcBef>
                <a:spcPts val="900"/>
              </a:spcBef>
              <a:buClr>
                <a:schemeClr val="accent3"/>
              </a:buClr>
              <a:buFont typeface="Wingdings" pitchFamily="2" charset="2"/>
              <a:buNone/>
              <a:defRPr lang="sv-SE" sz="7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914377" rtl="0" eaLnBrk="1" latinLnBrk="0" hangingPunct="1">
              <a:lnSpc>
                <a:spcPct val="110000"/>
              </a:lnSpc>
              <a:spcBef>
                <a:spcPts val="900"/>
              </a:spcBef>
              <a:buClr>
                <a:schemeClr val="accent3"/>
              </a:buClr>
              <a:buFont typeface="Wingdings" pitchFamily="2" charset="2"/>
              <a:buNone/>
            </a:pPr>
            <a:r>
              <a:rPr lang="sv-SE" dirty="0"/>
              <a:t>© Copyright</a:t>
            </a:r>
          </a:p>
        </p:txBody>
      </p:sp>
    </p:spTree>
    <p:extLst>
      <p:ext uri="{BB962C8B-B14F-4D97-AF65-F5344CB8AC3E}">
        <p14:creationId xmlns:p14="http://schemas.microsoft.com/office/powerpoint/2010/main" val="761402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AEDA17-2480-4536-91BB-59B78B55ECDD}" type="datetime1">
              <a:rPr lang="en-US" smtClean="0"/>
              <a:pPr>
                <a:defRPr/>
              </a:pPr>
              <a:t>5/15/2024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B0AB2E-E277-461E-8988-685C4B2FC3AB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 rotWithShape="1">
          <a:blip r:embed="rId2"/>
          <a:srcRect l="-1" t="928" r="27175" b="73466"/>
          <a:stretch/>
        </p:blipFill>
        <p:spPr>
          <a:xfrm rot="16200000">
            <a:off x="8986893" y="3684651"/>
            <a:ext cx="5997833" cy="16908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0105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F72212-6731-47E8-8046-C15B452CAC62}" type="datetime1">
              <a:rPr lang="en-US" smtClean="0"/>
              <a:pPr>
                <a:defRPr/>
              </a:pPr>
              <a:t>5/15/2024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ABE0B1-53FC-433D-AE8D-A7384613FADB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8" name="Rektangel 7"/>
          <p:cNvSpPr/>
          <p:nvPr userDrawn="1"/>
        </p:nvSpPr>
        <p:spPr>
          <a:xfrm>
            <a:off x="114655" y="4149727"/>
            <a:ext cx="10541344" cy="2293189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72000" tIns="100800" rIns="72000" bIns="10080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27053" y="1304925"/>
            <a:ext cx="7584015" cy="2844800"/>
          </a:xfrm>
        </p:spPr>
        <p:txBody>
          <a:bodyPr wrap="square" tIns="0" bIns="144000" anchor="ctr" anchorCtr="0">
            <a:normAutofit/>
          </a:bodyPr>
          <a:lstStyle>
            <a:lvl1pPr algn="l">
              <a:defRPr sz="3200" b="0" cap="none">
                <a:solidFill>
                  <a:srgbClr val="87005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27053" y="4365106"/>
            <a:ext cx="7584015" cy="1908695"/>
          </a:xfrm>
        </p:spPr>
        <p:txBody>
          <a:bodyPr wrap="square" tIns="0" anchor="ctr" anchorCtr="0">
            <a:noAutofit/>
          </a:bodyPr>
          <a:lstStyle>
            <a:lvl1pPr marL="0" indent="0">
              <a:buNone/>
              <a:defRPr sz="2000" b="0">
                <a:solidFill>
                  <a:srgbClr val="FFFFFF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ektangel 10"/>
          <p:cNvSpPr/>
          <p:nvPr userDrawn="1"/>
        </p:nvSpPr>
        <p:spPr>
          <a:xfrm rot="16200000" flipH="1">
            <a:off x="9942623" y="2018307"/>
            <a:ext cx="2844800" cy="1418039"/>
          </a:xfrm>
          <a:prstGeom prst="rect">
            <a:avLst/>
          </a:prstGeom>
          <a:solidFill>
            <a:srgbClr val="81C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7455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527051" y="2168525"/>
            <a:ext cx="5425016" cy="41080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239934" y="2168525"/>
            <a:ext cx="5425017" cy="41080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56A307-653A-44DE-AF24-0E6DB9AD92EE}" type="datetime1">
              <a:rPr lang="en-US" smtClean="0"/>
              <a:pPr>
                <a:defRPr/>
              </a:pPr>
              <a:t>5/15/2024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55E47A-73E2-4382-A5AF-5DD7C54FE3D2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  <p:pic>
        <p:nvPicPr>
          <p:cNvPr id="13" name="Bildobjekt 12"/>
          <p:cNvPicPr>
            <a:picLocks noChangeAspect="1"/>
          </p:cNvPicPr>
          <p:nvPr userDrawn="1"/>
        </p:nvPicPr>
        <p:blipFill rotWithShape="1">
          <a:blip r:embed="rId2"/>
          <a:srcRect l="-1" t="928" r="27175" b="73466"/>
          <a:stretch/>
        </p:blipFill>
        <p:spPr>
          <a:xfrm rot="16200000">
            <a:off x="8986893" y="3684651"/>
            <a:ext cx="5997833" cy="16908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2185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27051" y="2168524"/>
            <a:ext cx="6864351" cy="39476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99449A7-485D-4155-A67D-661331AAC231}" type="datetime1">
              <a:rPr lang="en-US" smtClean="0"/>
              <a:pPr>
                <a:defRPr/>
              </a:pPr>
              <a:t>5/15/2024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B0AB2E-E277-461E-8988-685C4B2FC3AB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7" name="Platshållare för bild 6"/>
          <p:cNvSpPr>
            <a:spLocks noGrp="1"/>
          </p:cNvSpPr>
          <p:nvPr>
            <p:ph type="pic" sz="quarter" idx="13"/>
          </p:nvPr>
        </p:nvSpPr>
        <p:spPr>
          <a:xfrm>
            <a:off x="7679102" y="1628803"/>
            <a:ext cx="4273551" cy="448741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8" name="Rubrik 7"/>
          <p:cNvSpPr>
            <a:spLocks noGrp="1"/>
          </p:cNvSpPr>
          <p:nvPr>
            <p:ph type="title"/>
          </p:nvPr>
        </p:nvSpPr>
        <p:spPr>
          <a:xfrm>
            <a:off x="527052" y="1016002"/>
            <a:ext cx="6864349" cy="11525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9" name="Platshållare för text 8"/>
          <p:cNvSpPr>
            <a:spLocks noGrp="1"/>
          </p:cNvSpPr>
          <p:nvPr>
            <p:ph type="body" sz="quarter" idx="15" hasCustomPrompt="1"/>
          </p:nvPr>
        </p:nvSpPr>
        <p:spPr>
          <a:xfrm>
            <a:off x="7966635" y="6044208"/>
            <a:ext cx="3985684" cy="265112"/>
          </a:xfrm>
        </p:spPr>
        <p:txBody>
          <a:bodyPr anchor="b" anchorCtr="0">
            <a:normAutofit/>
          </a:bodyPr>
          <a:lstStyle>
            <a:lvl1pPr marL="0" indent="0" algn="r">
              <a:buNone/>
              <a:defRPr sz="700"/>
            </a:lvl1pPr>
          </a:lstStyle>
          <a:p>
            <a:pPr lvl="0"/>
            <a:r>
              <a:rPr lang="sv-SE" dirty="0"/>
              <a:t>Plats för fotografi bildhänvisning</a:t>
            </a:r>
          </a:p>
        </p:txBody>
      </p:sp>
    </p:spTree>
    <p:extLst>
      <p:ext uri="{BB962C8B-B14F-4D97-AF65-F5344CB8AC3E}">
        <p14:creationId xmlns:p14="http://schemas.microsoft.com/office/powerpoint/2010/main" val="38506989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27051" y="2168526"/>
            <a:ext cx="6864351" cy="41080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1CBDEB-0A14-47ED-BF21-D88E991ED44F}" type="datetime1">
              <a:rPr lang="en-US" smtClean="0"/>
              <a:pPr>
                <a:defRPr/>
              </a:pPr>
              <a:t>5/15/2024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B0AB2E-E277-461E-8988-685C4B2FC3AB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7" name="Platshållare för bild 6"/>
          <p:cNvSpPr>
            <a:spLocks noGrp="1"/>
          </p:cNvSpPr>
          <p:nvPr>
            <p:ph type="pic" sz="quarter" idx="13"/>
          </p:nvPr>
        </p:nvSpPr>
        <p:spPr>
          <a:xfrm>
            <a:off x="7679267" y="2168523"/>
            <a:ext cx="3985684" cy="203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9" name="Platshållare för bild 6"/>
          <p:cNvSpPr>
            <a:spLocks noGrp="1"/>
          </p:cNvSpPr>
          <p:nvPr>
            <p:ph type="pic" sz="quarter" idx="15"/>
          </p:nvPr>
        </p:nvSpPr>
        <p:spPr>
          <a:xfrm>
            <a:off x="7679267" y="4242573"/>
            <a:ext cx="3985684" cy="203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10" name="Rubrik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79267" y="6021815"/>
            <a:ext cx="3985684" cy="254732"/>
          </a:xfrm>
          <a:noFill/>
        </p:spPr>
        <p:txBody>
          <a:bodyPr wrap="square" lIns="72000" tIns="72000" rIns="72000" bIns="72000" rtlCol="0" anchor="b" anchorCtr="0">
            <a:spAutoFit/>
          </a:bodyPr>
          <a:lstStyle>
            <a:lvl1pPr marL="0" indent="0" algn="r" defTabSz="914377" rtl="0" eaLnBrk="1" latinLnBrk="0" hangingPunct="1">
              <a:buNone/>
              <a:defRPr lang="sv-SE" sz="7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sv-SE" sz="700" dirty="0">
                <a:solidFill>
                  <a:schemeClr val="tx1"/>
                </a:solidFill>
              </a:rPr>
              <a:t>© Copyright</a:t>
            </a:r>
            <a:endParaRPr lang="sv-SE" dirty="0"/>
          </a:p>
        </p:txBody>
      </p:sp>
      <p:sp>
        <p:nvSpPr>
          <p:cNvPr id="12" name="Platshållare för text 10"/>
          <p:cNvSpPr>
            <a:spLocks noGrp="1"/>
          </p:cNvSpPr>
          <p:nvPr>
            <p:ph type="body" sz="quarter" idx="16" hasCustomPrompt="1"/>
          </p:nvPr>
        </p:nvSpPr>
        <p:spPr>
          <a:xfrm>
            <a:off x="7679267" y="3947795"/>
            <a:ext cx="3985684" cy="254732"/>
          </a:xfrm>
          <a:noFill/>
        </p:spPr>
        <p:txBody>
          <a:bodyPr wrap="square" lIns="72000" tIns="72000" rIns="72000" bIns="72000" rtlCol="0" anchor="b" anchorCtr="0">
            <a:spAutoFit/>
          </a:bodyPr>
          <a:lstStyle>
            <a:lvl1pPr marL="0" indent="0" algn="r" defTabSz="914377" rtl="0" eaLnBrk="1" latinLnBrk="0" hangingPunct="1">
              <a:buNone/>
              <a:defRPr lang="sv-SE" sz="7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sv-SE" sz="700" dirty="0">
                <a:solidFill>
                  <a:schemeClr val="tx1"/>
                </a:solidFill>
              </a:rPr>
              <a:t>© Copyright</a:t>
            </a:r>
            <a:endParaRPr lang="sv-SE" dirty="0"/>
          </a:p>
        </p:txBody>
      </p:sp>
      <p:pic>
        <p:nvPicPr>
          <p:cNvPr id="19" name="Bildobjekt 18"/>
          <p:cNvPicPr>
            <a:picLocks noChangeAspect="1"/>
          </p:cNvPicPr>
          <p:nvPr userDrawn="1"/>
        </p:nvPicPr>
        <p:blipFill rotWithShape="1">
          <a:blip r:embed="rId2"/>
          <a:srcRect l="-1" t="928" r="27175" b="73466"/>
          <a:stretch/>
        </p:blipFill>
        <p:spPr>
          <a:xfrm rot="16200000">
            <a:off x="8986893" y="3684651"/>
            <a:ext cx="5997833" cy="16908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4283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27051" y="2168524"/>
            <a:ext cx="11137900" cy="4108051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42A970-5434-42E8-AA01-90B256048EE5}" type="datetime1">
              <a:rPr lang="en-US" smtClean="0"/>
              <a:pPr>
                <a:defRPr/>
              </a:pPr>
              <a:t>5/15/2024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55E47A-73E2-4382-A5AF-5DD7C54FE3D2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527051" y="5417708"/>
            <a:ext cx="6864351" cy="858867"/>
          </a:xfrm>
        </p:spPr>
        <p:txBody>
          <a:bodyPr vert="horz" wrap="square" lIns="90000" tIns="90000" rIns="90000" bIns="90000" rtlCol="0">
            <a:normAutofit/>
          </a:bodyPr>
          <a:lstStyle>
            <a:lvl1pPr marL="0" indent="0" algn="l" defTabSz="914377" rtl="0" eaLnBrk="1" latinLnBrk="0" hangingPunct="1">
              <a:lnSpc>
                <a:spcPct val="110000"/>
              </a:lnSpc>
              <a:buClr>
                <a:srgbClr val="870052"/>
              </a:buClr>
              <a:buNone/>
              <a:defRPr lang="sv-SE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ubrik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084984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7E1B1A-12DE-463A-9DF2-DD00C2498D53}" type="datetime1">
              <a:rPr lang="en-US" smtClean="0"/>
              <a:pPr>
                <a:defRPr/>
              </a:pPr>
              <a:t>5/15/2024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55E47A-73E2-4382-A5AF-5DD7C54FE3D2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7679267" y="6177370"/>
            <a:ext cx="3985684" cy="147637"/>
          </a:xfrm>
        </p:spPr>
        <p:txBody>
          <a:bodyPr>
            <a:normAutofit/>
          </a:bodyPr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sv-SE" dirty="0"/>
              <a:t>Källhänvisning</a:t>
            </a:r>
          </a:p>
        </p:txBody>
      </p:sp>
    </p:spTree>
    <p:extLst>
      <p:ext uri="{BB962C8B-B14F-4D97-AF65-F5344CB8AC3E}">
        <p14:creationId xmlns:p14="http://schemas.microsoft.com/office/powerpoint/2010/main" val="41703531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datum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65E646-A0EC-47CE-9885-0DFF7A61F810}" type="datetime1">
              <a:rPr lang="en-US" smtClean="0"/>
              <a:pPr>
                <a:defRPr/>
              </a:pPr>
              <a:t>5/15/2024</a:t>
            </a:fld>
            <a:endParaRPr lang="sv-SE" dirty="0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B67E61E-FCDC-4F3C-AB78-7D3149DF4D02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10" name="Platshållare för sidfot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909819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6976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A4D36E5-E259-4246-976D-60FCB21CAE14}" type="datetime1">
              <a:rPr lang="en-US" smtClean="0">
                <a:solidFill>
                  <a:prstClr val="white"/>
                </a:solidFill>
                <a:latin typeface="Gill Sans MT"/>
              </a:rPr>
              <a:pPr>
                <a:defRPr/>
              </a:pPr>
              <a:t>5/15/2024</a:t>
            </a:fld>
            <a:endParaRPr lang="sv-SE" dirty="0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sv-SE" dirty="0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1C099CC-ED00-1642-9F85-0BB549B36E3A}" type="slidenum">
              <a:rPr lang="sv-SE" smtClean="0">
                <a:solidFill>
                  <a:prstClr val="white"/>
                </a:solidFill>
                <a:latin typeface="Gill Sans MT"/>
              </a:rPr>
              <a:pPr>
                <a:defRPr/>
              </a:pPr>
              <a:t>‹#›</a:t>
            </a:fld>
            <a:endParaRPr lang="sv-SE" dirty="0">
              <a:solidFill>
                <a:prstClr val="white"/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11132043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URA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427037"/>
            <a:ext cx="10972800" cy="8683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7"/>
          </p:nvPr>
        </p:nvSpPr>
        <p:spPr>
          <a:xfrm>
            <a:off x="609600" y="1371600"/>
            <a:ext cx="10972800" cy="4724400"/>
          </a:xfrm>
        </p:spPr>
        <p:txBody>
          <a:bodyPr/>
          <a:lstStyle>
            <a:lvl1pPr marL="257168" indent="-215499">
              <a:buFontTx/>
              <a:buBlip>
                <a:blip r:embed="rId2"/>
              </a:buBlip>
              <a:defRPr sz="1651" baseline="0">
                <a:solidFill>
                  <a:srgbClr val="614E43"/>
                </a:solidFill>
              </a:defRPr>
            </a:lvl1pPr>
            <a:lvl2pPr marL="514338" indent="-213117">
              <a:buFontTx/>
              <a:buBlip>
                <a:blip r:embed="rId3"/>
              </a:buBlip>
              <a:defRPr sz="1651">
                <a:solidFill>
                  <a:srgbClr val="614E43"/>
                </a:solidFill>
              </a:defRPr>
            </a:lvl2pPr>
            <a:lvl3pPr marL="857229" indent="-213117">
              <a:buFontTx/>
              <a:buBlip>
                <a:blip r:embed="rId4"/>
              </a:buBlip>
              <a:defRPr sz="1651">
                <a:solidFill>
                  <a:srgbClr val="614E43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 sz="1125" b="1">
                <a:solidFill>
                  <a:srgbClr val="BAAA98"/>
                </a:solidFill>
              </a:defRPr>
            </a:lvl1pPr>
          </a:lstStyle>
          <a:p>
            <a:pPr>
              <a:defRPr/>
            </a:pPr>
            <a:r>
              <a:rPr lang="en-US"/>
              <a:t>coach-arttic@eurtd.com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 sz="1125" b="1">
                <a:solidFill>
                  <a:srgbClr val="BAAA98"/>
                </a:solidFill>
              </a:defRPr>
            </a:lvl1pPr>
          </a:lstStyle>
          <a:p>
            <a:pPr>
              <a:defRPr/>
            </a:pPr>
            <a:fld id="{CCF527CE-993B-4AA4-B12D-508528AD61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6049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59"/>
          <p:cNvSpPr txBox="1">
            <a:spLocks noGrp="1"/>
          </p:cNvSpPr>
          <p:nvPr>
            <p:ph type="sldNum" idx="12"/>
          </p:nvPr>
        </p:nvSpPr>
        <p:spPr>
          <a:xfrm>
            <a:off x="838200" y="61312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6" name="Google Shape;16;p59"/>
          <p:cNvSpPr/>
          <p:nvPr/>
        </p:nvSpPr>
        <p:spPr>
          <a:xfrm>
            <a:off x="0" y="0"/>
            <a:ext cx="12192000" cy="107817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59"/>
          <p:cNvSpPr txBox="1">
            <a:spLocks noGrp="1"/>
          </p:cNvSpPr>
          <p:nvPr>
            <p:ph type="ctrTitle"/>
          </p:nvPr>
        </p:nvSpPr>
        <p:spPr>
          <a:xfrm>
            <a:off x="1071351" y="1992573"/>
            <a:ext cx="10065224" cy="2149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8" name="Google Shape;18;p59"/>
          <p:cNvCxnSpPr/>
          <p:nvPr/>
        </p:nvCxnSpPr>
        <p:spPr>
          <a:xfrm>
            <a:off x="838200" y="1978925"/>
            <a:ext cx="0" cy="4879075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" name="Google Shape;19;p59"/>
          <p:cNvSpPr/>
          <p:nvPr/>
        </p:nvSpPr>
        <p:spPr>
          <a:xfrm>
            <a:off x="5741160" y="6619164"/>
            <a:ext cx="707409" cy="240595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59"/>
          <p:cNvSpPr txBox="1"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 i="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1" name="Google Shape;21;p59"/>
          <p:cNvSpPr txBox="1">
            <a:spLocks noGrp="1"/>
          </p:cNvSpPr>
          <p:nvPr>
            <p:ph type="body" idx="2"/>
          </p:nvPr>
        </p:nvSpPr>
        <p:spPr>
          <a:xfrm>
            <a:off x="6096001" y="5557903"/>
            <a:ext cx="5040313" cy="528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lvl="0" indent="-22859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  <a:defRPr sz="2200" i="1">
                <a:solidFill>
                  <a:schemeClr val="lt1"/>
                </a:solidFill>
              </a:defRPr>
            </a:lvl1pPr>
            <a:lvl2pPr marL="914377" lvl="1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566" lvl="2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754" lvl="3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5943" lvl="4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2" name="Google Shape;22;p59" descr="卡通人物&#10;&#10;低可信度描述已自动生成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6058" y="157290"/>
            <a:ext cx="2190751" cy="13030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23930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905699" cy="3881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lvl="0" indent="-38099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  <a:defRPr/>
            </a:lvl1pPr>
            <a:lvl2pPr marL="914377" lvl="1" indent="-3555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Char char="•"/>
              <a:defRPr/>
            </a:lvl2pPr>
            <a:lvl3pPr marL="1371566" lvl="2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754" lvl="3" indent="-330192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Char char="•"/>
              <a:defRPr/>
            </a:lvl4pPr>
            <a:lvl5pPr marL="2285943" lvl="4" indent="-330192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60"/>
          <p:cNvSpPr txBox="1">
            <a:spLocks noGrp="1"/>
          </p:cNvSpPr>
          <p:nvPr>
            <p:ph type="sldNum" idx="12"/>
          </p:nvPr>
        </p:nvSpPr>
        <p:spPr>
          <a:xfrm>
            <a:off x="838200" y="61312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sv-SE" smtClean="0"/>
              <a:pPr/>
              <a:t>‹#›</a:t>
            </a:fld>
            <a:endParaRPr lang="sv-SE"/>
          </a:p>
        </p:txBody>
      </p:sp>
      <p:cxnSp>
        <p:nvCxnSpPr>
          <p:cNvPr id="26" name="Google Shape;26;p60"/>
          <p:cNvCxnSpPr/>
          <p:nvPr/>
        </p:nvCxnSpPr>
        <p:spPr>
          <a:xfrm flipH="1">
            <a:off x="838201" y="0"/>
            <a:ext cx="1" cy="1276357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" name="Google Shape;27;p60"/>
          <p:cNvSpPr txBox="1">
            <a:spLocks noGrp="1"/>
          </p:cNvSpPr>
          <p:nvPr>
            <p:ph type="title"/>
          </p:nvPr>
        </p:nvSpPr>
        <p:spPr>
          <a:xfrm>
            <a:off x="970723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129258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1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5328000" cy="3906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lvl="0" indent="-34289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marL="914377" lvl="1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566" lvl="2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754" lvl="3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5943" lvl="4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61"/>
          <p:cNvSpPr txBox="1">
            <a:spLocks noGrp="1"/>
          </p:cNvSpPr>
          <p:nvPr>
            <p:ph type="body" idx="2"/>
          </p:nvPr>
        </p:nvSpPr>
        <p:spPr>
          <a:xfrm>
            <a:off x="6402251" y="1825625"/>
            <a:ext cx="5328000" cy="3906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lvl="0" indent="-34289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marL="914377" lvl="1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566" lvl="2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754" lvl="3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5943" lvl="4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61"/>
          <p:cNvSpPr txBox="1">
            <a:spLocks noGrp="1"/>
          </p:cNvSpPr>
          <p:nvPr>
            <p:ph type="sldNum" idx="12"/>
          </p:nvPr>
        </p:nvSpPr>
        <p:spPr>
          <a:xfrm>
            <a:off x="838200" y="61312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sv-SE" smtClean="0"/>
              <a:pPr/>
              <a:t>‹#›</a:t>
            </a:fld>
            <a:endParaRPr lang="sv-SE"/>
          </a:p>
        </p:txBody>
      </p:sp>
      <p:cxnSp>
        <p:nvCxnSpPr>
          <p:cNvPr id="32" name="Google Shape;32;p61"/>
          <p:cNvCxnSpPr/>
          <p:nvPr/>
        </p:nvCxnSpPr>
        <p:spPr>
          <a:xfrm flipH="1">
            <a:off x="838201" y="0"/>
            <a:ext cx="1" cy="1276357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3" name="Google Shape;33;p61"/>
          <p:cNvSpPr txBox="1">
            <a:spLocks noGrp="1"/>
          </p:cNvSpPr>
          <p:nvPr>
            <p:ph type="title"/>
          </p:nvPr>
        </p:nvSpPr>
        <p:spPr>
          <a:xfrm>
            <a:off x="970723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985521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2"/>
          <p:cNvSpPr txBox="1">
            <a:spLocks noGrp="1"/>
          </p:cNvSpPr>
          <p:nvPr>
            <p:ph type="sldNum" idx="12"/>
          </p:nvPr>
        </p:nvSpPr>
        <p:spPr>
          <a:xfrm>
            <a:off x="838200" y="61312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843758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page without sub-title">
  <p:cSld name="Content page without sub-title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3"/>
          <p:cNvSpPr txBox="1">
            <a:spLocks noGrp="1"/>
          </p:cNvSpPr>
          <p:nvPr>
            <p:ph type="title"/>
          </p:nvPr>
        </p:nvSpPr>
        <p:spPr>
          <a:xfrm>
            <a:off x="838200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3"/>
          <p:cNvSpPr txBox="1">
            <a:spLocks noGrp="1"/>
          </p:cNvSpPr>
          <p:nvPr>
            <p:ph type="ftr" idx="11"/>
          </p:nvPr>
        </p:nvSpPr>
        <p:spPr>
          <a:xfrm>
            <a:off x="1355834" y="6311581"/>
            <a:ext cx="8094791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A8A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Google Shape;39;p63"/>
          <p:cNvSpPr txBox="1">
            <a:spLocks noGrp="1"/>
          </p:cNvSpPr>
          <p:nvPr>
            <p:ph type="sldNum" idx="12"/>
          </p:nvPr>
        </p:nvSpPr>
        <p:spPr>
          <a:xfrm>
            <a:off x="839789" y="6311581"/>
            <a:ext cx="389407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4EA2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34EA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4EA2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34EA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4EA2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34EA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4EA2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34EA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4EA2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34EA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4EA2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34EA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4EA2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34EA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4EA2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34EA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4EA2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34EA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65732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8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5328000" cy="3906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lvl="0" indent="-38099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  <a:defRPr/>
            </a:lvl1pPr>
            <a:lvl2pPr marL="914377" lvl="1" indent="-3555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Char char="•"/>
              <a:defRPr/>
            </a:lvl2pPr>
            <a:lvl3pPr marL="1371566" lvl="2" indent="-34289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marL="1828754" lvl="3" indent="-330192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Char char="•"/>
              <a:defRPr/>
            </a:lvl4pPr>
            <a:lvl5pPr marL="2285943" lvl="4" indent="-330192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8"/>
          <p:cNvSpPr txBox="1">
            <a:spLocks noGrp="1"/>
          </p:cNvSpPr>
          <p:nvPr>
            <p:ph type="body" idx="2"/>
          </p:nvPr>
        </p:nvSpPr>
        <p:spPr>
          <a:xfrm>
            <a:off x="6402251" y="1825625"/>
            <a:ext cx="5328000" cy="3906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lvl="0" indent="-38099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  <a:defRPr/>
            </a:lvl1pPr>
            <a:lvl2pPr marL="914377" lvl="1" indent="-3555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Char char="•"/>
              <a:defRPr/>
            </a:lvl2pPr>
            <a:lvl3pPr marL="1371566" lvl="2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754" lvl="3" indent="-330192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Char char="•"/>
              <a:defRPr/>
            </a:lvl4pPr>
            <a:lvl5pPr marL="2285943" lvl="4" indent="-330192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78"/>
          <p:cNvSpPr txBox="1">
            <a:spLocks noGrp="1"/>
          </p:cNvSpPr>
          <p:nvPr>
            <p:ph type="sldNum" idx="12"/>
          </p:nvPr>
        </p:nvSpPr>
        <p:spPr>
          <a:xfrm>
            <a:off x="838200" y="61312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fld id="{00000000-1234-1234-1234-123412341234}" type="slidenum">
              <a:rPr lang="sv-SE" smtClean="0"/>
              <a:pPr/>
              <a:t>‹#›</a:t>
            </a:fld>
            <a:endParaRPr lang="sv-SE"/>
          </a:p>
        </p:txBody>
      </p:sp>
      <p:cxnSp>
        <p:nvCxnSpPr>
          <p:cNvPr id="44" name="Google Shape;44;p78"/>
          <p:cNvCxnSpPr/>
          <p:nvPr/>
        </p:nvCxnSpPr>
        <p:spPr>
          <a:xfrm flipH="1">
            <a:off x="838201" y="0"/>
            <a:ext cx="1" cy="1276357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" name="Google Shape;45;p78"/>
          <p:cNvSpPr txBox="1">
            <a:spLocks noGrp="1"/>
          </p:cNvSpPr>
          <p:nvPr>
            <p:ph type="title"/>
          </p:nvPr>
        </p:nvSpPr>
        <p:spPr>
          <a:xfrm>
            <a:off x="970723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50525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8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50289"/>
            <a:ext cx="12192000" cy="501834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81"/>
          <p:cNvSpPr txBox="1">
            <a:spLocks noGrp="1"/>
          </p:cNvSpPr>
          <p:nvPr>
            <p:ph type="sldNum" idx="12"/>
          </p:nvPr>
        </p:nvSpPr>
        <p:spPr>
          <a:xfrm>
            <a:off x="838200" y="61312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9" name="Google Shape;49;p81"/>
          <p:cNvSpPr/>
          <p:nvPr/>
        </p:nvSpPr>
        <p:spPr>
          <a:xfrm>
            <a:off x="0" y="0"/>
            <a:ext cx="12192000" cy="107817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81"/>
          <p:cNvSpPr/>
          <p:nvPr/>
        </p:nvSpPr>
        <p:spPr>
          <a:xfrm>
            <a:off x="0" y="1078175"/>
            <a:ext cx="12192000" cy="28908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" name="Google Shape;51;p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88934" y="258043"/>
            <a:ext cx="1659793" cy="115246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81"/>
          <p:cNvSpPr txBox="1">
            <a:spLocks noGrp="1"/>
          </p:cNvSpPr>
          <p:nvPr>
            <p:ph type="ctrTitle"/>
          </p:nvPr>
        </p:nvSpPr>
        <p:spPr>
          <a:xfrm>
            <a:off x="1071351" y="1992574"/>
            <a:ext cx="10065224" cy="872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53" name="Google Shape;53;p81"/>
          <p:cNvCxnSpPr/>
          <p:nvPr/>
        </p:nvCxnSpPr>
        <p:spPr>
          <a:xfrm>
            <a:off x="838200" y="1978925"/>
            <a:ext cx="0" cy="4879075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4" name="Google Shape;54;p81"/>
          <p:cNvSpPr/>
          <p:nvPr/>
        </p:nvSpPr>
        <p:spPr>
          <a:xfrm>
            <a:off x="5741160" y="6619164"/>
            <a:ext cx="707409" cy="240595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81"/>
          <p:cNvSpPr txBox="1">
            <a:spLocks noGrp="1"/>
          </p:cNvSpPr>
          <p:nvPr>
            <p:ph type="subTitle" idx="1"/>
          </p:nvPr>
        </p:nvSpPr>
        <p:spPr>
          <a:xfrm>
            <a:off x="1071351" y="3067468"/>
            <a:ext cx="10065224" cy="897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 i="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6" name="Google Shape;56;p81"/>
          <p:cNvSpPr txBox="1">
            <a:spLocks noGrp="1"/>
          </p:cNvSpPr>
          <p:nvPr>
            <p:ph type="body" idx="2"/>
          </p:nvPr>
        </p:nvSpPr>
        <p:spPr>
          <a:xfrm>
            <a:off x="6096001" y="5783535"/>
            <a:ext cx="5040313" cy="528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189" lvl="0" indent="-22859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  <a:defRPr sz="2200" i="1">
                <a:solidFill>
                  <a:schemeClr val="lt1"/>
                </a:solidFill>
              </a:defRPr>
            </a:lvl1pPr>
            <a:lvl2pPr marL="914377" lvl="1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566" lvl="2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754" lvl="3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5943" lvl="4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141167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8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802219"/>
            <a:ext cx="12192000" cy="605919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82"/>
          <p:cNvSpPr/>
          <p:nvPr/>
        </p:nvSpPr>
        <p:spPr>
          <a:xfrm>
            <a:off x="5289" y="1078174"/>
            <a:ext cx="12197347" cy="5783239"/>
          </a:xfrm>
          <a:prstGeom prst="rect">
            <a:avLst/>
          </a:prstGeom>
          <a:solidFill>
            <a:srgbClr val="024EA2">
              <a:alpha val="6941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82"/>
          <p:cNvSpPr/>
          <p:nvPr/>
        </p:nvSpPr>
        <p:spPr>
          <a:xfrm>
            <a:off x="0" y="0"/>
            <a:ext cx="12192000" cy="107817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82"/>
          <p:cNvSpPr txBox="1">
            <a:spLocks noGrp="1"/>
          </p:cNvSpPr>
          <p:nvPr>
            <p:ph type="ctrTitle"/>
          </p:nvPr>
        </p:nvSpPr>
        <p:spPr>
          <a:xfrm>
            <a:off x="1071351" y="1992573"/>
            <a:ext cx="10065224" cy="2149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62" name="Google Shape;62;p82"/>
          <p:cNvCxnSpPr/>
          <p:nvPr/>
        </p:nvCxnSpPr>
        <p:spPr>
          <a:xfrm>
            <a:off x="838200" y="1978925"/>
            <a:ext cx="0" cy="4879075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3" name="Google Shape;63;p82"/>
          <p:cNvSpPr/>
          <p:nvPr/>
        </p:nvSpPr>
        <p:spPr>
          <a:xfrm>
            <a:off x="5741160" y="6619164"/>
            <a:ext cx="707409" cy="240595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82"/>
          <p:cNvSpPr txBox="1"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 i="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65" name="Google Shape;65;p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88934" y="258043"/>
            <a:ext cx="1659793" cy="115246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2"/>
          <p:cNvSpPr txBox="1">
            <a:spLocks noGrp="1"/>
          </p:cNvSpPr>
          <p:nvPr>
            <p:ph type="body" idx="2"/>
          </p:nvPr>
        </p:nvSpPr>
        <p:spPr>
          <a:xfrm>
            <a:off x="6096001" y="5557903"/>
            <a:ext cx="5040313" cy="528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lvl="0" indent="-22859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  <a:defRPr sz="2200" i="1">
                <a:solidFill>
                  <a:schemeClr val="lt1"/>
                </a:solidFill>
              </a:defRPr>
            </a:lvl1pPr>
            <a:lvl2pPr marL="914377" lvl="1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566" lvl="2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754" lvl="3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5943" lvl="4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64992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Slide" type="title">
  <p:cSld name="Chapter Slide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8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83"/>
          <p:cNvSpPr txBox="1">
            <a:spLocks noGrp="1"/>
          </p:cNvSpPr>
          <p:nvPr>
            <p:ph type="ctrTitle"/>
          </p:nvPr>
        </p:nvSpPr>
        <p:spPr>
          <a:xfrm>
            <a:off x="1070190" y="1122363"/>
            <a:ext cx="10676039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Arial"/>
              <a:buNone/>
              <a:defRPr sz="6000">
                <a:solidFill>
                  <a:schemeClr val="accent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83"/>
          <p:cNvSpPr txBox="1">
            <a:spLocks noGrp="1"/>
          </p:cNvSpPr>
          <p:nvPr>
            <p:ph type="subTitle" idx="1"/>
          </p:nvPr>
        </p:nvSpPr>
        <p:spPr>
          <a:xfrm>
            <a:off x="1070190" y="3602037"/>
            <a:ext cx="10676039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1" name="Google Shape;71;p83"/>
          <p:cNvSpPr txBox="1">
            <a:spLocks noGrp="1"/>
          </p:cNvSpPr>
          <p:nvPr>
            <p:ph type="sldNum" idx="12"/>
          </p:nvPr>
        </p:nvSpPr>
        <p:spPr>
          <a:xfrm>
            <a:off x="838200" y="61312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sv-SE" smtClean="0"/>
              <a:pPr/>
              <a:t>‹#›</a:t>
            </a:fld>
            <a:endParaRPr lang="sv-SE"/>
          </a:p>
        </p:txBody>
      </p:sp>
      <p:cxnSp>
        <p:nvCxnSpPr>
          <p:cNvPr id="72" name="Google Shape;72;p83"/>
          <p:cNvCxnSpPr/>
          <p:nvPr/>
        </p:nvCxnSpPr>
        <p:spPr>
          <a:xfrm>
            <a:off x="838200" y="1"/>
            <a:ext cx="0" cy="3295935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3" name="Google Shape;73;p8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27715" y="6045258"/>
            <a:ext cx="1718512" cy="4511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93500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Slide (2)">
  <p:cSld name="Chapter Slide (2)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84"/>
          <p:cNvSpPr txBox="1">
            <a:spLocks noGrp="1"/>
          </p:cNvSpPr>
          <p:nvPr>
            <p:ph type="sldNum" idx="12"/>
          </p:nvPr>
        </p:nvSpPr>
        <p:spPr>
          <a:xfrm>
            <a:off x="838200" y="61312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77" name="Google Shape;77;p8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33852" y="6045865"/>
            <a:ext cx="1716200" cy="450547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84"/>
          <p:cNvSpPr txBox="1">
            <a:spLocks noGrp="1"/>
          </p:cNvSpPr>
          <p:nvPr>
            <p:ph type="ctrTitle"/>
          </p:nvPr>
        </p:nvSpPr>
        <p:spPr>
          <a:xfrm>
            <a:off x="1077014" y="1122363"/>
            <a:ext cx="10156297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Arial"/>
              <a:buNone/>
              <a:defRPr sz="6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79" name="Google Shape;79;p84"/>
          <p:cNvCxnSpPr/>
          <p:nvPr/>
        </p:nvCxnSpPr>
        <p:spPr>
          <a:xfrm>
            <a:off x="838200" y="1"/>
            <a:ext cx="0" cy="3295935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0" name="Google Shape;80;p84"/>
          <p:cNvSpPr txBox="1">
            <a:spLocks noGrp="1"/>
          </p:cNvSpPr>
          <p:nvPr>
            <p:ph type="subTitle" idx="1"/>
          </p:nvPr>
        </p:nvSpPr>
        <p:spPr>
          <a:xfrm>
            <a:off x="1070190" y="3602037"/>
            <a:ext cx="10156297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53120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st slide (option 1)">
  <p:cSld name="Last slide (option 1)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85"/>
          <p:cNvSpPr/>
          <p:nvPr/>
        </p:nvSpPr>
        <p:spPr>
          <a:xfrm>
            <a:off x="0" y="2"/>
            <a:ext cx="12192000" cy="3428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85"/>
          <p:cNvSpPr txBox="1">
            <a:spLocks noGrp="1"/>
          </p:cNvSpPr>
          <p:nvPr>
            <p:ph type="sldNum" idx="12"/>
          </p:nvPr>
        </p:nvSpPr>
        <p:spPr>
          <a:xfrm>
            <a:off x="838200" y="61312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4" name="Google Shape;84;p85"/>
          <p:cNvSpPr txBox="1">
            <a:spLocks noGrp="1"/>
          </p:cNvSpPr>
          <p:nvPr>
            <p:ph type="ctrTitle"/>
          </p:nvPr>
        </p:nvSpPr>
        <p:spPr>
          <a:xfrm>
            <a:off x="1077014" y="1122363"/>
            <a:ext cx="10156297" cy="1240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Arial"/>
              <a:buNone/>
              <a:defRPr sz="6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85" name="Google Shape;85;p85"/>
          <p:cNvCxnSpPr/>
          <p:nvPr/>
        </p:nvCxnSpPr>
        <p:spPr>
          <a:xfrm>
            <a:off x="838200" y="2"/>
            <a:ext cx="0" cy="2362711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6" name="Google Shape;86;p85"/>
          <p:cNvSpPr txBox="1">
            <a:spLocks noGrp="1"/>
          </p:cNvSpPr>
          <p:nvPr>
            <p:ph type="subTitle" idx="1"/>
          </p:nvPr>
        </p:nvSpPr>
        <p:spPr>
          <a:xfrm>
            <a:off x="838202" y="4160828"/>
            <a:ext cx="10889439" cy="1620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7F7F7F"/>
                </a:solidFill>
              </a:defRPr>
            </a:lvl1pPr>
            <a:lvl2pPr lv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96432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st slide (option 2)">
  <p:cSld name="Last slide (option 2)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86"/>
          <p:cNvSpPr/>
          <p:nvPr/>
        </p:nvSpPr>
        <p:spPr>
          <a:xfrm>
            <a:off x="0" y="2"/>
            <a:ext cx="12192000" cy="34289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86"/>
          <p:cNvSpPr txBox="1">
            <a:spLocks noGrp="1"/>
          </p:cNvSpPr>
          <p:nvPr>
            <p:ph type="sldNum" idx="12"/>
          </p:nvPr>
        </p:nvSpPr>
        <p:spPr>
          <a:xfrm>
            <a:off x="838200" y="61312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90" name="Google Shape;90;p86"/>
          <p:cNvSpPr txBox="1">
            <a:spLocks noGrp="1"/>
          </p:cNvSpPr>
          <p:nvPr>
            <p:ph type="ctrTitle"/>
          </p:nvPr>
        </p:nvSpPr>
        <p:spPr>
          <a:xfrm>
            <a:off x="1077014" y="1122363"/>
            <a:ext cx="10156297" cy="1240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Arial"/>
              <a:buNone/>
              <a:defRPr sz="6000">
                <a:solidFill>
                  <a:schemeClr val="accent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91" name="Google Shape;91;p86"/>
          <p:cNvCxnSpPr/>
          <p:nvPr/>
        </p:nvCxnSpPr>
        <p:spPr>
          <a:xfrm>
            <a:off x="838200" y="2"/>
            <a:ext cx="0" cy="2362711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2" name="Google Shape;92;p86"/>
          <p:cNvSpPr txBox="1">
            <a:spLocks noGrp="1"/>
          </p:cNvSpPr>
          <p:nvPr>
            <p:ph type="subTitle" idx="1"/>
          </p:nvPr>
        </p:nvSpPr>
        <p:spPr>
          <a:xfrm>
            <a:off x="838202" y="4160828"/>
            <a:ext cx="10889439" cy="1620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7F7F7F"/>
                </a:solidFill>
              </a:defRPr>
            </a:lvl1pPr>
            <a:lvl2pPr lv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59153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and Object">
  <p:cSld name="Content and Objec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87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5328000" cy="3906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lvl="0" indent="-38099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  <a:defRPr/>
            </a:lvl1pPr>
            <a:lvl2pPr marL="914377" lvl="1" indent="-3555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Char char="•"/>
              <a:defRPr/>
            </a:lvl2pPr>
            <a:lvl3pPr marL="1371566" lvl="2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754" lvl="3" indent="-330192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Char char="•"/>
              <a:defRPr/>
            </a:lvl4pPr>
            <a:lvl5pPr marL="2285943" lvl="4" indent="-330192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87"/>
          <p:cNvSpPr txBox="1">
            <a:spLocks noGrp="1"/>
          </p:cNvSpPr>
          <p:nvPr>
            <p:ph type="body" idx="2"/>
          </p:nvPr>
        </p:nvSpPr>
        <p:spPr>
          <a:xfrm>
            <a:off x="6402251" y="1825625"/>
            <a:ext cx="5328000" cy="3906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lvl="0" indent="-22859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marL="914377" lvl="1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566" lvl="2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754" lvl="3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5943" lvl="4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87"/>
          <p:cNvSpPr txBox="1">
            <a:spLocks noGrp="1"/>
          </p:cNvSpPr>
          <p:nvPr>
            <p:ph type="sldNum" idx="12"/>
          </p:nvPr>
        </p:nvSpPr>
        <p:spPr>
          <a:xfrm>
            <a:off x="838200" y="61312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sv-SE" smtClean="0"/>
              <a:pPr/>
              <a:t>‹#›</a:t>
            </a:fld>
            <a:endParaRPr lang="sv-SE"/>
          </a:p>
        </p:txBody>
      </p:sp>
      <p:cxnSp>
        <p:nvCxnSpPr>
          <p:cNvPr id="97" name="Google Shape;97;p87"/>
          <p:cNvCxnSpPr/>
          <p:nvPr/>
        </p:nvCxnSpPr>
        <p:spPr>
          <a:xfrm flipH="1">
            <a:off x="838201" y="0"/>
            <a:ext cx="1" cy="1276357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8" name="Google Shape;98;p87"/>
          <p:cNvSpPr txBox="1">
            <a:spLocks noGrp="1"/>
          </p:cNvSpPr>
          <p:nvPr>
            <p:ph type="title"/>
          </p:nvPr>
        </p:nvSpPr>
        <p:spPr>
          <a:xfrm>
            <a:off x="970723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277615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ntent">
  <p:cSld name="Three Conten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88"/>
          <p:cNvSpPr txBox="1">
            <a:spLocks noGrp="1"/>
          </p:cNvSpPr>
          <p:nvPr>
            <p:ph type="body" idx="1"/>
          </p:nvPr>
        </p:nvSpPr>
        <p:spPr>
          <a:xfrm>
            <a:off x="838200" y="1825626"/>
            <a:ext cx="3358489" cy="376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lvl="0" indent="-34289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marL="914377" lvl="1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566" lvl="2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754" lvl="3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5943" lvl="4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88"/>
          <p:cNvSpPr txBox="1">
            <a:spLocks noGrp="1"/>
          </p:cNvSpPr>
          <p:nvPr>
            <p:ph type="sldNum" idx="12"/>
          </p:nvPr>
        </p:nvSpPr>
        <p:spPr>
          <a:xfrm>
            <a:off x="838200" y="61312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2" name="Google Shape;102;p88"/>
          <p:cNvSpPr txBox="1">
            <a:spLocks noGrp="1"/>
          </p:cNvSpPr>
          <p:nvPr>
            <p:ph type="body" idx="2"/>
          </p:nvPr>
        </p:nvSpPr>
        <p:spPr>
          <a:xfrm>
            <a:off x="4604981" y="1825626"/>
            <a:ext cx="3358489" cy="376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lvl="0" indent="-34289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marL="914377" lvl="1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566" lvl="2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754" lvl="3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5943" lvl="4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88"/>
          <p:cNvSpPr txBox="1">
            <a:spLocks noGrp="1"/>
          </p:cNvSpPr>
          <p:nvPr>
            <p:ph type="body" idx="3"/>
          </p:nvPr>
        </p:nvSpPr>
        <p:spPr>
          <a:xfrm>
            <a:off x="8371762" y="1825626"/>
            <a:ext cx="3358489" cy="376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lvl="0" indent="-34289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marL="914377" lvl="1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566" lvl="2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754" lvl="3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5943" lvl="4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04" name="Google Shape;104;p88"/>
          <p:cNvCxnSpPr/>
          <p:nvPr/>
        </p:nvCxnSpPr>
        <p:spPr>
          <a:xfrm flipH="1">
            <a:off x="838201" y="0"/>
            <a:ext cx="1" cy="1276357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5" name="Google Shape;105;p88"/>
          <p:cNvSpPr txBox="1">
            <a:spLocks noGrp="1"/>
          </p:cNvSpPr>
          <p:nvPr>
            <p:ph type="title"/>
          </p:nvPr>
        </p:nvSpPr>
        <p:spPr>
          <a:xfrm>
            <a:off x="970723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658894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89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189" lvl="0" indent="-22859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 b="1">
                <a:solidFill>
                  <a:schemeClr val="dk2"/>
                </a:solidFill>
              </a:defRPr>
            </a:lvl1pPr>
            <a:lvl2pPr marL="914377" lvl="1" indent="-228594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566" lvl="2" indent="-228594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754" lvl="3" indent="-228594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5943" lvl="4" indent="-228594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131" lvl="5" indent="-228594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320" lvl="6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509" lvl="7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697" lvl="8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8" name="Google Shape;108;p89"/>
          <p:cNvSpPr txBox="1">
            <a:spLocks noGrp="1"/>
          </p:cNvSpPr>
          <p:nvPr>
            <p:ph type="body" idx="2"/>
          </p:nvPr>
        </p:nvSpPr>
        <p:spPr>
          <a:xfrm>
            <a:off x="839789" y="2505076"/>
            <a:ext cx="5157787" cy="3097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lvl="0" indent="-34289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marL="914377" lvl="1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566" lvl="2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754" lvl="3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5943" lvl="4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89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189" lvl="0" indent="-22859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 b="1">
                <a:solidFill>
                  <a:schemeClr val="dk2"/>
                </a:solidFill>
              </a:defRPr>
            </a:lvl1pPr>
            <a:lvl2pPr marL="914377" lvl="1" indent="-228594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566" lvl="2" indent="-228594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754" lvl="3" indent="-228594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5943" lvl="4" indent="-228594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131" lvl="5" indent="-228594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320" lvl="6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509" lvl="7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697" lvl="8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0" name="Google Shape;110;p89"/>
          <p:cNvSpPr txBox="1">
            <a:spLocks noGrp="1"/>
          </p:cNvSpPr>
          <p:nvPr>
            <p:ph type="body" idx="4"/>
          </p:nvPr>
        </p:nvSpPr>
        <p:spPr>
          <a:xfrm>
            <a:off x="6172201" y="2505076"/>
            <a:ext cx="5183188" cy="3097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lvl="0" indent="-34289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marL="914377" lvl="1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566" lvl="2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754" lvl="3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5943" lvl="4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89"/>
          <p:cNvSpPr txBox="1">
            <a:spLocks noGrp="1"/>
          </p:cNvSpPr>
          <p:nvPr>
            <p:ph type="sldNum" idx="12"/>
          </p:nvPr>
        </p:nvSpPr>
        <p:spPr>
          <a:xfrm>
            <a:off x="838200" y="61312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sv-SE" smtClean="0"/>
              <a:pPr/>
              <a:t>‹#›</a:t>
            </a:fld>
            <a:endParaRPr lang="sv-SE"/>
          </a:p>
        </p:txBody>
      </p:sp>
      <p:cxnSp>
        <p:nvCxnSpPr>
          <p:cNvPr id="112" name="Google Shape;112;p89"/>
          <p:cNvCxnSpPr/>
          <p:nvPr/>
        </p:nvCxnSpPr>
        <p:spPr>
          <a:xfrm flipH="1">
            <a:off x="838201" y="0"/>
            <a:ext cx="1" cy="1276357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3" name="Google Shape;113;p89"/>
          <p:cNvSpPr txBox="1">
            <a:spLocks noGrp="1"/>
          </p:cNvSpPr>
          <p:nvPr>
            <p:ph type="title"/>
          </p:nvPr>
        </p:nvSpPr>
        <p:spPr>
          <a:xfrm>
            <a:off x="970723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442981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0"/>
          <p:cNvSpPr txBox="1">
            <a:spLocks noGrp="1"/>
          </p:cNvSpPr>
          <p:nvPr>
            <p:ph type="sldNum" idx="12"/>
          </p:nvPr>
        </p:nvSpPr>
        <p:spPr>
          <a:xfrm>
            <a:off x="838200" y="61312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sv-SE" smtClean="0"/>
              <a:pPr/>
              <a:t>‹#›</a:t>
            </a:fld>
            <a:endParaRPr lang="sv-SE"/>
          </a:p>
        </p:txBody>
      </p:sp>
      <p:cxnSp>
        <p:nvCxnSpPr>
          <p:cNvPr id="116" name="Google Shape;116;p90"/>
          <p:cNvCxnSpPr/>
          <p:nvPr/>
        </p:nvCxnSpPr>
        <p:spPr>
          <a:xfrm flipH="1">
            <a:off x="838201" y="0"/>
            <a:ext cx="1" cy="1276357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7" name="Google Shape;117;p90"/>
          <p:cNvSpPr txBox="1">
            <a:spLocks noGrp="1"/>
          </p:cNvSpPr>
          <p:nvPr>
            <p:ph type="title"/>
          </p:nvPr>
        </p:nvSpPr>
        <p:spPr>
          <a:xfrm>
            <a:off x="970723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61976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Slide">
  <p:cSld name="Quote Slid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91"/>
          <p:cNvSpPr>
            <a:spLocks noGrp="1"/>
          </p:cNvSpPr>
          <p:nvPr>
            <p:ph type="pic" idx="2"/>
          </p:nvPr>
        </p:nvSpPr>
        <p:spPr>
          <a:xfrm>
            <a:off x="-59635" y="-59635"/>
            <a:ext cx="6155635" cy="6983896"/>
          </a:xfrm>
          <a:prstGeom prst="rect">
            <a:avLst/>
          </a:prstGeom>
          <a:solidFill>
            <a:schemeClr val="lt2"/>
          </a:solidFill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91"/>
          <p:cNvSpPr/>
          <p:nvPr/>
        </p:nvSpPr>
        <p:spPr>
          <a:xfrm>
            <a:off x="3214048" y="1992574"/>
            <a:ext cx="8550323" cy="361665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p9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19448" y="743803"/>
            <a:ext cx="544923" cy="544923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91"/>
          <p:cNvSpPr txBox="1">
            <a:spLocks noGrp="1"/>
          </p:cNvSpPr>
          <p:nvPr>
            <p:ph type="body" idx="1"/>
          </p:nvPr>
        </p:nvSpPr>
        <p:spPr>
          <a:xfrm>
            <a:off x="3538331" y="1992573"/>
            <a:ext cx="8226040" cy="361665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360000" tIns="360000" rIns="360000" bIns="360000" anchor="ctr" anchorCtr="0">
            <a:noAutofit/>
          </a:bodyPr>
          <a:lstStyle>
            <a:lvl1pPr marL="457189" lvl="0" indent="-22859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i="1">
                <a:solidFill>
                  <a:schemeClr val="dk2"/>
                </a:solidFill>
              </a:defRPr>
            </a:lvl1pPr>
            <a:lvl2pPr marL="914377" lvl="1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566" lvl="2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754" lvl="3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5943" lvl="4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70753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and Content (half page)">
  <p:cSld name="Picture and Content (half page)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92"/>
          <p:cNvSpPr txBox="1">
            <a:spLocks noGrp="1"/>
          </p:cNvSpPr>
          <p:nvPr>
            <p:ph type="body" idx="1"/>
          </p:nvPr>
        </p:nvSpPr>
        <p:spPr>
          <a:xfrm>
            <a:off x="6817057" y="1825626"/>
            <a:ext cx="4926841" cy="3769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lvl="0" indent="-34289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marL="914377" lvl="1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566" lvl="2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754" lvl="3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5943" lvl="4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92"/>
          <p:cNvSpPr txBox="1">
            <a:spLocks noGrp="1"/>
          </p:cNvSpPr>
          <p:nvPr>
            <p:ph type="sldNum" idx="12"/>
          </p:nvPr>
        </p:nvSpPr>
        <p:spPr>
          <a:xfrm>
            <a:off x="838200" y="61312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6" name="Google Shape;126;p92"/>
          <p:cNvSpPr txBox="1">
            <a:spLocks noGrp="1"/>
          </p:cNvSpPr>
          <p:nvPr>
            <p:ph type="title"/>
          </p:nvPr>
        </p:nvSpPr>
        <p:spPr>
          <a:xfrm>
            <a:off x="6817056" y="482860"/>
            <a:ext cx="4669267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92"/>
          <p:cNvSpPr>
            <a:spLocks noGrp="1"/>
          </p:cNvSpPr>
          <p:nvPr>
            <p:ph type="pic" idx="2"/>
          </p:nvPr>
        </p:nvSpPr>
        <p:spPr>
          <a:xfrm>
            <a:off x="-46382" y="-46382"/>
            <a:ext cx="6142383" cy="6964017"/>
          </a:xfrm>
          <a:prstGeom prst="rect">
            <a:avLst/>
          </a:prstGeom>
          <a:solidFill>
            <a:schemeClr val="lt2"/>
          </a:solidFill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888973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images">
  <p:cSld name="3 images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3"/>
          <p:cNvSpPr txBox="1">
            <a:spLocks noGrp="1"/>
          </p:cNvSpPr>
          <p:nvPr>
            <p:ph type="sldNum" idx="12"/>
          </p:nvPr>
        </p:nvSpPr>
        <p:spPr>
          <a:xfrm>
            <a:off x="838200" y="61312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sv-SE" smtClean="0"/>
              <a:pPr/>
              <a:t>‹#›</a:t>
            </a:fld>
            <a:endParaRPr lang="sv-SE"/>
          </a:p>
        </p:txBody>
      </p:sp>
      <p:cxnSp>
        <p:nvCxnSpPr>
          <p:cNvPr id="130" name="Google Shape;130;p93"/>
          <p:cNvCxnSpPr/>
          <p:nvPr/>
        </p:nvCxnSpPr>
        <p:spPr>
          <a:xfrm flipH="1">
            <a:off x="838201" y="0"/>
            <a:ext cx="1" cy="1276357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1" name="Google Shape;131;p93"/>
          <p:cNvSpPr txBox="1">
            <a:spLocks noGrp="1"/>
          </p:cNvSpPr>
          <p:nvPr>
            <p:ph type="title"/>
          </p:nvPr>
        </p:nvSpPr>
        <p:spPr>
          <a:xfrm>
            <a:off x="970723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93"/>
          <p:cNvSpPr>
            <a:spLocks noGrp="1"/>
          </p:cNvSpPr>
          <p:nvPr>
            <p:ph type="pic" idx="2"/>
          </p:nvPr>
        </p:nvSpPr>
        <p:spPr>
          <a:xfrm>
            <a:off x="970723" y="2284669"/>
            <a:ext cx="3141663" cy="2090737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33" name="Google Shape;133;p93"/>
          <p:cNvSpPr>
            <a:spLocks noGrp="1"/>
          </p:cNvSpPr>
          <p:nvPr>
            <p:ph type="pic" idx="3"/>
          </p:nvPr>
        </p:nvSpPr>
        <p:spPr>
          <a:xfrm>
            <a:off x="7901453" y="2284669"/>
            <a:ext cx="3141663" cy="2090737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34" name="Google Shape;134;p93"/>
          <p:cNvSpPr>
            <a:spLocks noGrp="1"/>
          </p:cNvSpPr>
          <p:nvPr>
            <p:ph type="pic" idx="4"/>
          </p:nvPr>
        </p:nvSpPr>
        <p:spPr>
          <a:xfrm>
            <a:off x="4436087" y="2284669"/>
            <a:ext cx="3141663" cy="2090737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35" name="Google Shape;135;p93"/>
          <p:cNvSpPr txBox="1">
            <a:spLocks noGrp="1"/>
          </p:cNvSpPr>
          <p:nvPr>
            <p:ph type="body" idx="1"/>
          </p:nvPr>
        </p:nvSpPr>
        <p:spPr>
          <a:xfrm>
            <a:off x="1206774" y="4038685"/>
            <a:ext cx="2669559" cy="15242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0000" rIns="91425" bIns="45700" anchor="t" anchorCtr="0">
            <a:noAutofit/>
          </a:bodyPr>
          <a:lstStyle>
            <a:lvl1pPr marL="457189" lvl="0" indent="-22859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marL="914377" lvl="1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566" lvl="2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754" lvl="3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5943" lvl="4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6" name="Google Shape;136;p93"/>
          <p:cNvSpPr txBox="1">
            <a:spLocks noGrp="1"/>
          </p:cNvSpPr>
          <p:nvPr>
            <p:ph type="body" idx="5"/>
          </p:nvPr>
        </p:nvSpPr>
        <p:spPr>
          <a:xfrm>
            <a:off x="4672139" y="4041945"/>
            <a:ext cx="2669559" cy="15242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0000" rIns="91425" bIns="45700" anchor="t" anchorCtr="0">
            <a:noAutofit/>
          </a:bodyPr>
          <a:lstStyle>
            <a:lvl1pPr marL="457189" lvl="0" indent="-22859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marL="914377" lvl="1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566" lvl="2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754" lvl="3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5943" lvl="4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93"/>
          <p:cNvSpPr txBox="1">
            <a:spLocks noGrp="1"/>
          </p:cNvSpPr>
          <p:nvPr>
            <p:ph type="body" idx="6"/>
          </p:nvPr>
        </p:nvSpPr>
        <p:spPr>
          <a:xfrm>
            <a:off x="8137503" y="4037437"/>
            <a:ext cx="2669559" cy="15242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0000" rIns="91425" bIns="45700" anchor="t" anchorCtr="0">
            <a:noAutofit/>
          </a:bodyPr>
          <a:lstStyle>
            <a:lvl1pPr marL="457189" lvl="0" indent="-22859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marL="914377" lvl="1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566" lvl="2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754" lvl="3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5943" lvl="4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52910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images">
  <p:cSld name="4 images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4"/>
          <p:cNvSpPr txBox="1">
            <a:spLocks noGrp="1"/>
          </p:cNvSpPr>
          <p:nvPr>
            <p:ph type="sldNum" idx="12"/>
          </p:nvPr>
        </p:nvSpPr>
        <p:spPr>
          <a:xfrm>
            <a:off x="838200" y="61312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sv-SE" smtClean="0"/>
              <a:pPr/>
              <a:t>‹#›</a:t>
            </a:fld>
            <a:endParaRPr lang="sv-SE"/>
          </a:p>
        </p:txBody>
      </p:sp>
      <p:cxnSp>
        <p:nvCxnSpPr>
          <p:cNvPr id="140" name="Google Shape;140;p94"/>
          <p:cNvCxnSpPr/>
          <p:nvPr/>
        </p:nvCxnSpPr>
        <p:spPr>
          <a:xfrm flipH="1">
            <a:off x="838201" y="0"/>
            <a:ext cx="1" cy="1276357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1" name="Google Shape;141;p94"/>
          <p:cNvSpPr txBox="1">
            <a:spLocks noGrp="1"/>
          </p:cNvSpPr>
          <p:nvPr>
            <p:ph type="title"/>
          </p:nvPr>
        </p:nvSpPr>
        <p:spPr>
          <a:xfrm>
            <a:off x="970723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94"/>
          <p:cNvSpPr>
            <a:spLocks noGrp="1"/>
          </p:cNvSpPr>
          <p:nvPr>
            <p:ph type="pic" idx="2"/>
          </p:nvPr>
        </p:nvSpPr>
        <p:spPr>
          <a:xfrm>
            <a:off x="3713870" y="2159958"/>
            <a:ext cx="2461591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43" name="Google Shape;143;p94"/>
          <p:cNvSpPr>
            <a:spLocks noGrp="1"/>
          </p:cNvSpPr>
          <p:nvPr>
            <p:ph type="pic" idx="3"/>
          </p:nvPr>
        </p:nvSpPr>
        <p:spPr>
          <a:xfrm>
            <a:off x="3713870" y="3968882"/>
            <a:ext cx="2461591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44" name="Google Shape;144;p94"/>
          <p:cNvSpPr>
            <a:spLocks noGrp="1"/>
          </p:cNvSpPr>
          <p:nvPr>
            <p:ph type="pic" idx="4"/>
          </p:nvPr>
        </p:nvSpPr>
        <p:spPr>
          <a:xfrm>
            <a:off x="6324549" y="2159958"/>
            <a:ext cx="2461593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45" name="Google Shape;145;p94"/>
          <p:cNvSpPr txBox="1">
            <a:spLocks noGrp="1"/>
          </p:cNvSpPr>
          <p:nvPr>
            <p:ph type="body" idx="1"/>
          </p:nvPr>
        </p:nvSpPr>
        <p:spPr>
          <a:xfrm>
            <a:off x="8935227" y="3968881"/>
            <a:ext cx="2520000" cy="1638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45700" anchor="t" anchorCtr="0">
            <a:noAutofit/>
          </a:bodyPr>
          <a:lstStyle>
            <a:lvl1pPr marL="457189" lvl="0" indent="-22859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marL="914377" lvl="1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566" lvl="2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754" lvl="3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5943" lvl="4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94"/>
          <p:cNvSpPr txBox="1">
            <a:spLocks noGrp="1"/>
          </p:cNvSpPr>
          <p:nvPr>
            <p:ph type="body" idx="5"/>
          </p:nvPr>
        </p:nvSpPr>
        <p:spPr>
          <a:xfrm>
            <a:off x="1033617" y="2159958"/>
            <a:ext cx="2520000" cy="1638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45700" anchor="t" anchorCtr="0">
            <a:noAutofit/>
          </a:bodyPr>
          <a:lstStyle>
            <a:lvl1pPr marL="457189" lvl="0" indent="-22859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marL="914377" lvl="1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566" lvl="2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754" lvl="3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5943" lvl="4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7" name="Google Shape;147;p94"/>
          <p:cNvSpPr>
            <a:spLocks noGrp="1"/>
          </p:cNvSpPr>
          <p:nvPr>
            <p:ph type="pic" idx="6"/>
          </p:nvPr>
        </p:nvSpPr>
        <p:spPr>
          <a:xfrm>
            <a:off x="6324550" y="3968881"/>
            <a:ext cx="2461591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48" name="Google Shape;148;p94"/>
          <p:cNvSpPr txBox="1">
            <a:spLocks noGrp="1"/>
          </p:cNvSpPr>
          <p:nvPr>
            <p:ph type="body" idx="7"/>
          </p:nvPr>
        </p:nvSpPr>
        <p:spPr>
          <a:xfrm>
            <a:off x="1033617" y="3968882"/>
            <a:ext cx="2520000" cy="1638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45700" anchor="t" anchorCtr="0">
            <a:noAutofit/>
          </a:bodyPr>
          <a:lstStyle>
            <a:lvl1pPr marL="457189" lvl="0" indent="-22859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marL="914377" lvl="1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566" lvl="2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754" lvl="3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5943" lvl="4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9" name="Google Shape;149;p94"/>
          <p:cNvSpPr txBox="1">
            <a:spLocks noGrp="1"/>
          </p:cNvSpPr>
          <p:nvPr>
            <p:ph type="body" idx="8"/>
          </p:nvPr>
        </p:nvSpPr>
        <p:spPr>
          <a:xfrm>
            <a:off x="8966323" y="2159958"/>
            <a:ext cx="2520000" cy="1638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1425" bIns="45700" anchor="t" anchorCtr="0">
            <a:noAutofit/>
          </a:bodyPr>
          <a:lstStyle>
            <a:lvl1pPr marL="457189" lvl="0" indent="-22859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marL="914377" lvl="1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566" lvl="2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754" lvl="3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5943" lvl="4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40195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5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52" name="Google Shape;152;p95"/>
          <p:cNvSpPr txBox="1">
            <a:spLocks noGrp="1"/>
          </p:cNvSpPr>
          <p:nvPr>
            <p:ph type="title"/>
          </p:nvPr>
        </p:nvSpPr>
        <p:spPr>
          <a:xfrm>
            <a:off x="838200" y="2646644"/>
            <a:ext cx="10515600" cy="78235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95"/>
          <p:cNvSpPr txBox="1">
            <a:spLocks noGrp="1"/>
          </p:cNvSpPr>
          <p:nvPr>
            <p:ph type="sldNum" idx="12"/>
          </p:nvPr>
        </p:nvSpPr>
        <p:spPr>
          <a:xfrm>
            <a:off x="838200" y="61312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54" name="Google Shape;154;p95"/>
          <p:cNvSpPr txBox="1">
            <a:spLocks noGrp="1"/>
          </p:cNvSpPr>
          <p:nvPr>
            <p:ph type="body" idx="1"/>
          </p:nvPr>
        </p:nvSpPr>
        <p:spPr>
          <a:xfrm>
            <a:off x="838200" y="3630614"/>
            <a:ext cx="10515600" cy="2035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lvl="0" indent="-34289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marL="914377" lvl="1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566" lvl="2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754" lvl="3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5943" lvl="4" indent="-34289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42839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URAT - 1 Column">
  <p:cSld name="SEURAT - 1 Column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67"/>
          <p:cNvSpPr txBox="1">
            <a:spLocks noGrp="1"/>
          </p:cNvSpPr>
          <p:nvPr>
            <p:ph type="title"/>
          </p:nvPr>
        </p:nvSpPr>
        <p:spPr>
          <a:xfrm>
            <a:off x="609600" y="427037"/>
            <a:ext cx="10972800" cy="868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4000" rIns="0" bIns="1152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67"/>
          <p:cNvSpPr txBox="1">
            <a:spLocks noGrp="1"/>
          </p:cNvSpPr>
          <p:nvPr>
            <p:ph type="body" idx="1"/>
          </p:nvPr>
        </p:nvSpPr>
        <p:spPr>
          <a:xfrm>
            <a:off x="609600" y="1371600"/>
            <a:ext cx="10972800" cy="47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333366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650"/>
              <a:buFont typeface="Arial"/>
              <a:buChar char="•"/>
              <a:defRPr sz="1651">
                <a:solidFill>
                  <a:srgbClr val="614E43"/>
                </a:solidFill>
              </a:defRPr>
            </a:lvl1pPr>
            <a:lvl2pPr marL="914377" lvl="1" indent="-317683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03"/>
              <a:buFont typeface="Arial"/>
              <a:buChar char="•"/>
              <a:defRPr sz="1651">
                <a:solidFill>
                  <a:srgbClr val="614E43"/>
                </a:solidFill>
              </a:defRPr>
            </a:lvl2pPr>
            <a:lvl3pPr marL="1371566" lvl="2" indent="-317683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3"/>
              <a:buFont typeface="Arial"/>
              <a:buChar char="•"/>
              <a:defRPr sz="1651">
                <a:solidFill>
                  <a:srgbClr val="614E43"/>
                </a:solidFill>
              </a:defRPr>
            </a:lvl3pPr>
            <a:lvl4pPr marL="1828754" lvl="3" indent="-325747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marL="2285943" lvl="4" indent="-325747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marL="2743131" lvl="5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2" name="Google Shape;242;p67"/>
          <p:cNvSpPr txBox="1">
            <a:spLocks noGrp="1"/>
          </p:cNvSpPr>
          <p:nvPr>
            <p:ph type="ftr" idx="11"/>
          </p:nvPr>
        </p:nvSpPr>
        <p:spPr>
          <a:xfrm>
            <a:off x="2159184" y="6524731"/>
            <a:ext cx="7873632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64800" rIns="108000" bIns="648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25" b="1">
                <a:solidFill>
                  <a:srgbClr val="BAAA9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67"/>
          <p:cNvSpPr txBox="1">
            <a:spLocks noGrp="1"/>
          </p:cNvSpPr>
          <p:nvPr>
            <p:ph type="sldNum" idx="12"/>
          </p:nvPr>
        </p:nvSpPr>
        <p:spPr>
          <a:xfrm>
            <a:off x="10029414" y="6524731"/>
            <a:ext cx="1874721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64800" rIns="0" bIns="648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  <a:defRPr sz="1125" b="1" i="0" u="none" strike="noStrike" cap="none">
                <a:solidFill>
                  <a:srgbClr val="BAAA9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  <a:defRPr sz="1125" b="1" i="0" u="none" strike="noStrike" cap="none">
                <a:solidFill>
                  <a:srgbClr val="BAAA9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  <a:defRPr sz="1125" b="1" i="0" u="none" strike="noStrike" cap="none">
                <a:solidFill>
                  <a:srgbClr val="BAAA9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  <a:defRPr sz="1125" b="1" i="0" u="none" strike="noStrike" cap="none">
                <a:solidFill>
                  <a:srgbClr val="BAAA9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  <a:defRPr sz="1125" b="1" i="0" u="none" strike="noStrike" cap="none">
                <a:solidFill>
                  <a:srgbClr val="BAAA9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  <a:defRPr sz="1125" b="1" i="0" u="none" strike="noStrike" cap="none">
                <a:solidFill>
                  <a:srgbClr val="BAAA9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  <a:defRPr sz="1125" b="1" i="0" u="none" strike="noStrike" cap="none">
                <a:solidFill>
                  <a:srgbClr val="BAAA9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  <a:defRPr sz="1125" b="1" i="0" u="none" strike="noStrike" cap="none">
                <a:solidFill>
                  <a:srgbClr val="BAAA9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  <a:defRPr sz="1125" b="1" i="0" u="none" strike="noStrike" cap="none">
                <a:solidFill>
                  <a:srgbClr val="BAAA9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24963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bild">
  <p:cSld name="Rubrikbild"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115" descr="KI bild Aula Medica 2.jpeg"/>
          <p:cNvPicPr preferRelativeResize="0"/>
          <p:nvPr/>
        </p:nvPicPr>
        <p:blipFill rotWithShape="1">
          <a:blip r:embed="rId2">
            <a:alphaModFix/>
          </a:blip>
          <a:srcRect l="1036" t="-12" r="1026" b="7548"/>
          <a:stretch/>
        </p:blipFill>
        <p:spPr>
          <a:xfrm>
            <a:off x="102955" y="846689"/>
            <a:ext cx="11979933" cy="5626033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115"/>
          <p:cNvSpPr/>
          <p:nvPr/>
        </p:nvSpPr>
        <p:spPr>
          <a:xfrm>
            <a:off x="105837" y="3387203"/>
            <a:ext cx="11968203" cy="3072072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15"/>
          <p:cNvSpPr txBox="1">
            <a:spLocks noGrp="1"/>
          </p:cNvSpPr>
          <p:nvPr>
            <p:ph type="dt" idx="10"/>
          </p:nvPr>
        </p:nvSpPr>
        <p:spPr>
          <a:xfrm>
            <a:off x="378496" y="6520764"/>
            <a:ext cx="1871317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4800" rIns="108000" bIns="64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115"/>
          <p:cNvSpPr txBox="1">
            <a:spLocks noGrp="1"/>
          </p:cNvSpPr>
          <p:nvPr>
            <p:ph type="ftr" idx="11"/>
          </p:nvPr>
        </p:nvSpPr>
        <p:spPr>
          <a:xfrm>
            <a:off x="2577649" y="6524627"/>
            <a:ext cx="7064963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64800" rIns="108000" bIns="648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p115"/>
          <p:cNvSpPr txBox="1">
            <a:spLocks noGrp="1"/>
          </p:cNvSpPr>
          <p:nvPr>
            <p:ph type="sldNum" idx="12"/>
          </p:nvPr>
        </p:nvSpPr>
        <p:spPr>
          <a:xfrm>
            <a:off x="10029414" y="6524731"/>
            <a:ext cx="1874721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64800" rIns="0" bIns="648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50" name="Google Shape;250;p115"/>
          <p:cNvSpPr txBox="1">
            <a:spLocks noGrp="1"/>
          </p:cNvSpPr>
          <p:nvPr>
            <p:ph type="ctrTitle"/>
          </p:nvPr>
        </p:nvSpPr>
        <p:spPr>
          <a:xfrm>
            <a:off x="518701" y="3846989"/>
            <a:ext cx="11146251" cy="1231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15"/>
          <p:cNvSpPr txBox="1">
            <a:spLocks noGrp="1"/>
          </p:cNvSpPr>
          <p:nvPr>
            <p:ph type="subTitle" idx="1"/>
          </p:nvPr>
        </p:nvSpPr>
        <p:spPr>
          <a:xfrm>
            <a:off x="518701" y="5193198"/>
            <a:ext cx="11146251" cy="424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36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19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52" name="Google Shape;252;p115"/>
          <p:cNvSpPr txBox="1">
            <a:spLocks noGrp="1"/>
          </p:cNvSpPr>
          <p:nvPr>
            <p:ph type="body" idx="2"/>
          </p:nvPr>
        </p:nvSpPr>
        <p:spPr>
          <a:xfrm>
            <a:off x="7679269" y="6110385"/>
            <a:ext cx="4417481" cy="379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b" anchorCtr="0">
            <a:spAutoFit/>
          </a:bodyPr>
          <a:lstStyle>
            <a:lvl1pPr marL="457189" lvl="0" indent="-228594" algn="r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Noto Sans Symbols"/>
              <a:buNone/>
              <a:defRPr sz="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377" lvl="1" indent="-325747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530"/>
              <a:buChar char="▪"/>
              <a:defRPr/>
            </a:lvl2pPr>
            <a:lvl3pPr marL="1371566" lvl="2" indent="-325747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530"/>
              <a:buChar char="▪"/>
              <a:defRPr/>
            </a:lvl3pPr>
            <a:lvl4pPr marL="1828754" lvl="3" indent="-325747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marL="2285943" lvl="4" indent="-325747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marL="2743131" lvl="5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32808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5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5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5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5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5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5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5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5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 och innehåll" type="obj">
  <p:cSld name="Rubrik och innehåll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16"/>
          <p:cNvSpPr txBox="1">
            <a:spLocks noGrp="1"/>
          </p:cNvSpPr>
          <p:nvPr>
            <p:ph type="title"/>
          </p:nvPr>
        </p:nvSpPr>
        <p:spPr>
          <a:xfrm>
            <a:off x="527052" y="1016002"/>
            <a:ext cx="11137901" cy="1152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4000" rIns="0" bIns="1152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p116"/>
          <p:cNvSpPr txBox="1">
            <a:spLocks noGrp="1"/>
          </p:cNvSpPr>
          <p:nvPr>
            <p:ph type="body" idx="1"/>
          </p:nvPr>
        </p:nvSpPr>
        <p:spPr>
          <a:xfrm>
            <a:off x="527051" y="2168525"/>
            <a:ext cx="11137901" cy="410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342891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800"/>
              <a:buChar char="▪"/>
              <a:defRPr/>
            </a:lvl1pPr>
            <a:lvl2pPr marL="914377" lvl="1" indent="-325747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530"/>
              <a:buChar char="▪"/>
              <a:defRPr/>
            </a:lvl2pPr>
            <a:lvl3pPr marL="1371566" lvl="2" indent="-325747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530"/>
              <a:buChar char="▪"/>
              <a:defRPr/>
            </a:lvl3pPr>
            <a:lvl4pPr marL="1828754" lvl="3" indent="-325747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marL="2285943" lvl="4" indent="-325747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marL="2743131" lvl="5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6" name="Google Shape;256;p116"/>
          <p:cNvSpPr txBox="1">
            <a:spLocks noGrp="1"/>
          </p:cNvSpPr>
          <p:nvPr>
            <p:ph type="dt" idx="10"/>
          </p:nvPr>
        </p:nvSpPr>
        <p:spPr>
          <a:xfrm>
            <a:off x="384256" y="6524731"/>
            <a:ext cx="1871317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4800" rIns="108000" bIns="64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p116"/>
          <p:cNvSpPr txBox="1">
            <a:spLocks noGrp="1"/>
          </p:cNvSpPr>
          <p:nvPr>
            <p:ph type="ftr" idx="11"/>
          </p:nvPr>
        </p:nvSpPr>
        <p:spPr>
          <a:xfrm>
            <a:off x="2159184" y="6524731"/>
            <a:ext cx="7873632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64800" rIns="108000" bIns="648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116"/>
          <p:cNvSpPr txBox="1">
            <a:spLocks noGrp="1"/>
          </p:cNvSpPr>
          <p:nvPr>
            <p:ph type="sldNum" idx="12"/>
          </p:nvPr>
        </p:nvSpPr>
        <p:spPr>
          <a:xfrm>
            <a:off x="10029414" y="6524731"/>
            <a:ext cx="1874721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64800" rIns="0" bIns="648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259" name="Google Shape;259;p116"/>
          <p:cNvPicPr preferRelativeResize="0"/>
          <p:nvPr/>
        </p:nvPicPr>
        <p:blipFill rotWithShape="1">
          <a:blip r:embed="rId2">
            <a:alphaModFix/>
          </a:blip>
          <a:srcRect l="-1" t="928" r="27173" b="73466"/>
          <a:stretch/>
        </p:blipFill>
        <p:spPr>
          <a:xfrm rot="-5400000">
            <a:off x="8986893" y="3684651"/>
            <a:ext cx="5997833" cy="1690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082743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vsnittsrubrik" type="secHead">
  <p:cSld name="Avsnittsrubrik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17"/>
          <p:cNvSpPr txBox="1">
            <a:spLocks noGrp="1"/>
          </p:cNvSpPr>
          <p:nvPr>
            <p:ph type="dt" idx="10"/>
          </p:nvPr>
        </p:nvSpPr>
        <p:spPr>
          <a:xfrm>
            <a:off x="384256" y="6524731"/>
            <a:ext cx="1871317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4800" rIns="108000" bIns="64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117"/>
          <p:cNvSpPr txBox="1">
            <a:spLocks noGrp="1"/>
          </p:cNvSpPr>
          <p:nvPr>
            <p:ph type="ftr" idx="11"/>
          </p:nvPr>
        </p:nvSpPr>
        <p:spPr>
          <a:xfrm>
            <a:off x="2159184" y="6524731"/>
            <a:ext cx="7873632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64800" rIns="108000" bIns="648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117"/>
          <p:cNvSpPr txBox="1">
            <a:spLocks noGrp="1"/>
          </p:cNvSpPr>
          <p:nvPr>
            <p:ph type="sldNum" idx="12"/>
          </p:nvPr>
        </p:nvSpPr>
        <p:spPr>
          <a:xfrm>
            <a:off x="10029414" y="6524731"/>
            <a:ext cx="1874721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64800" rIns="0" bIns="648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64" name="Google Shape;264;p117"/>
          <p:cNvSpPr/>
          <p:nvPr/>
        </p:nvSpPr>
        <p:spPr>
          <a:xfrm>
            <a:off x="114655" y="4149727"/>
            <a:ext cx="10541344" cy="229318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spcFirstLastPara="1" wrap="square" lIns="72000" tIns="100800" rIns="72000" bIns="1008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17"/>
          <p:cNvSpPr txBox="1">
            <a:spLocks noGrp="1"/>
          </p:cNvSpPr>
          <p:nvPr>
            <p:ph type="title"/>
          </p:nvPr>
        </p:nvSpPr>
        <p:spPr>
          <a:xfrm>
            <a:off x="527053" y="1304925"/>
            <a:ext cx="7584015" cy="28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1440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70052"/>
              </a:buClr>
              <a:buSzPts val="3200"/>
              <a:buFont typeface="Arial"/>
              <a:buNone/>
              <a:defRPr sz="3200" b="0" cap="none">
                <a:solidFill>
                  <a:srgbClr val="87005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6" name="Google Shape;266;p117"/>
          <p:cNvSpPr txBox="1">
            <a:spLocks noGrp="1"/>
          </p:cNvSpPr>
          <p:nvPr>
            <p:ph type="body" idx="1"/>
          </p:nvPr>
        </p:nvSpPr>
        <p:spPr>
          <a:xfrm>
            <a:off x="527053" y="4365106"/>
            <a:ext cx="7584015" cy="1908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189" lvl="0" indent="-228594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000"/>
              <a:buNone/>
              <a:defRPr sz="2000" b="0">
                <a:solidFill>
                  <a:srgbClr val="FFFFFF"/>
                </a:solidFill>
              </a:defRPr>
            </a:lvl1pPr>
            <a:lvl2pPr marL="914377" lvl="1" indent="-228594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530"/>
              <a:buNone/>
              <a:defRPr sz="1800">
                <a:solidFill>
                  <a:srgbClr val="888888"/>
                </a:solidFill>
              </a:defRPr>
            </a:lvl2pPr>
            <a:lvl3pPr marL="1371566" lvl="2" indent="-228594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888888"/>
                </a:solidFill>
              </a:defRPr>
            </a:lvl3pPr>
            <a:lvl4pPr marL="1828754" lvl="3" indent="-228594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4pPr>
            <a:lvl5pPr marL="2285943" lvl="4" indent="-228594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5pPr>
            <a:lvl6pPr marL="2743131" lvl="5" indent="-228594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320" lvl="6" indent="-228594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509" lvl="7" indent="-228594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697" lvl="8" indent="-228594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7" name="Google Shape;267;p117"/>
          <p:cNvSpPr/>
          <p:nvPr/>
        </p:nvSpPr>
        <p:spPr>
          <a:xfrm rot="-5400000" flipH="1">
            <a:off x="9942623" y="2018307"/>
            <a:ext cx="2844800" cy="1418039"/>
          </a:xfrm>
          <a:prstGeom prst="rect">
            <a:avLst/>
          </a:prstGeom>
          <a:solidFill>
            <a:srgbClr val="81C7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891290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vå innehållsdelar" type="twoObj">
  <p:cSld name="Två innehållsdelar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18"/>
          <p:cNvSpPr txBox="1">
            <a:spLocks noGrp="1"/>
          </p:cNvSpPr>
          <p:nvPr>
            <p:ph type="title"/>
          </p:nvPr>
        </p:nvSpPr>
        <p:spPr>
          <a:xfrm>
            <a:off x="527052" y="1016002"/>
            <a:ext cx="11137901" cy="1152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4000" rIns="0" bIns="1152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118"/>
          <p:cNvSpPr txBox="1">
            <a:spLocks noGrp="1"/>
          </p:cNvSpPr>
          <p:nvPr>
            <p:ph type="body" idx="1"/>
          </p:nvPr>
        </p:nvSpPr>
        <p:spPr>
          <a:xfrm>
            <a:off x="527051" y="2168525"/>
            <a:ext cx="5425016" cy="4108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342891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377" lvl="1" indent="-314952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360"/>
              <a:buChar char="▪"/>
              <a:defRPr sz="1600"/>
            </a:lvl2pPr>
            <a:lvl3pPr marL="1371566" lvl="2" indent="-304156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190"/>
              <a:buChar char="▪"/>
              <a:defRPr sz="1400"/>
            </a:lvl3pPr>
            <a:lvl4pPr marL="1828754" lvl="3" indent="-293362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020"/>
              <a:buChar char="▪"/>
              <a:defRPr sz="1200"/>
            </a:lvl4pPr>
            <a:lvl5pPr marL="2285943" lvl="4" indent="-293363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020"/>
              <a:buChar char="▪"/>
              <a:defRPr sz="1200"/>
            </a:lvl5pPr>
            <a:lvl6pPr marL="2743131" lvl="5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320" lvl="6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509" lvl="7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697" lvl="8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271" name="Google Shape;271;p118"/>
          <p:cNvSpPr txBox="1">
            <a:spLocks noGrp="1"/>
          </p:cNvSpPr>
          <p:nvPr>
            <p:ph type="body" idx="2"/>
          </p:nvPr>
        </p:nvSpPr>
        <p:spPr>
          <a:xfrm>
            <a:off x="6239934" y="2168525"/>
            <a:ext cx="5425017" cy="4108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342891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377" lvl="1" indent="-314952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360"/>
              <a:buChar char="▪"/>
              <a:defRPr sz="1600"/>
            </a:lvl2pPr>
            <a:lvl3pPr marL="1371566" lvl="2" indent="-304156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190"/>
              <a:buChar char="▪"/>
              <a:defRPr sz="1400"/>
            </a:lvl3pPr>
            <a:lvl4pPr marL="1828754" lvl="3" indent="-293362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020"/>
              <a:buChar char="▪"/>
              <a:defRPr sz="1200"/>
            </a:lvl4pPr>
            <a:lvl5pPr marL="2285943" lvl="4" indent="-293363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020"/>
              <a:buChar char="▪"/>
              <a:defRPr sz="1200"/>
            </a:lvl5pPr>
            <a:lvl6pPr marL="2743131" lvl="5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320" lvl="6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509" lvl="7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697" lvl="8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272" name="Google Shape;272;p118"/>
          <p:cNvSpPr txBox="1">
            <a:spLocks noGrp="1"/>
          </p:cNvSpPr>
          <p:nvPr>
            <p:ph type="dt" idx="10"/>
          </p:nvPr>
        </p:nvSpPr>
        <p:spPr>
          <a:xfrm>
            <a:off x="384256" y="6524731"/>
            <a:ext cx="1871317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4800" rIns="108000" bIns="64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118"/>
          <p:cNvSpPr txBox="1">
            <a:spLocks noGrp="1"/>
          </p:cNvSpPr>
          <p:nvPr>
            <p:ph type="ftr" idx="11"/>
          </p:nvPr>
        </p:nvSpPr>
        <p:spPr>
          <a:xfrm>
            <a:off x="2159184" y="6524731"/>
            <a:ext cx="7873632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64800" rIns="108000" bIns="648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118"/>
          <p:cNvSpPr txBox="1">
            <a:spLocks noGrp="1"/>
          </p:cNvSpPr>
          <p:nvPr>
            <p:ph type="sldNum" idx="12"/>
          </p:nvPr>
        </p:nvSpPr>
        <p:spPr>
          <a:xfrm>
            <a:off x="10029414" y="6524731"/>
            <a:ext cx="1874721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64800" rIns="0" bIns="648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275" name="Google Shape;275;p118"/>
          <p:cNvPicPr preferRelativeResize="0"/>
          <p:nvPr/>
        </p:nvPicPr>
        <p:blipFill rotWithShape="1">
          <a:blip r:embed="rId2">
            <a:alphaModFix/>
          </a:blip>
          <a:srcRect l="-1" t="928" r="27173" b="73466"/>
          <a:stretch/>
        </p:blipFill>
        <p:spPr>
          <a:xfrm rot="-5400000">
            <a:off x="8986893" y="3684651"/>
            <a:ext cx="5997833" cy="1690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35669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, innehåll och bild">
  <p:cSld name="Rubrik, innehåll och bild"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19"/>
          <p:cNvSpPr txBox="1">
            <a:spLocks noGrp="1"/>
          </p:cNvSpPr>
          <p:nvPr>
            <p:ph type="body" idx="1"/>
          </p:nvPr>
        </p:nvSpPr>
        <p:spPr>
          <a:xfrm>
            <a:off x="527051" y="2168524"/>
            <a:ext cx="6864351" cy="3947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342891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800"/>
              <a:buChar char="▪"/>
              <a:defRPr/>
            </a:lvl1pPr>
            <a:lvl2pPr marL="914377" lvl="1" indent="-325747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530"/>
              <a:buChar char="▪"/>
              <a:defRPr/>
            </a:lvl2pPr>
            <a:lvl3pPr marL="1371566" lvl="2" indent="-325747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530"/>
              <a:buChar char="▪"/>
              <a:defRPr/>
            </a:lvl3pPr>
            <a:lvl4pPr marL="1828754" lvl="3" indent="-325747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marL="2285943" lvl="4" indent="-325747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marL="2743131" lvl="5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8" name="Google Shape;278;p119"/>
          <p:cNvSpPr txBox="1">
            <a:spLocks noGrp="1"/>
          </p:cNvSpPr>
          <p:nvPr>
            <p:ph type="dt" idx="10"/>
          </p:nvPr>
        </p:nvSpPr>
        <p:spPr>
          <a:xfrm>
            <a:off x="384256" y="6524731"/>
            <a:ext cx="1871317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4800" rIns="108000" bIns="64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119"/>
          <p:cNvSpPr txBox="1">
            <a:spLocks noGrp="1"/>
          </p:cNvSpPr>
          <p:nvPr>
            <p:ph type="ftr" idx="11"/>
          </p:nvPr>
        </p:nvSpPr>
        <p:spPr>
          <a:xfrm>
            <a:off x="2159184" y="6524731"/>
            <a:ext cx="7873632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64800" rIns="108000" bIns="648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119"/>
          <p:cNvSpPr txBox="1">
            <a:spLocks noGrp="1"/>
          </p:cNvSpPr>
          <p:nvPr>
            <p:ph type="sldNum" idx="12"/>
          </p:nvPr>
        </p:nvSpPr>
        <p:spPr>
          <a:xfrm>
            <a:off x="10029414" y="6524731"/>
            <a:ext cx="1874721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64800" rIns="0" bIns="648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81" name="Google Shape;281;p119"/>
          <p:cNvSpPr>
            <a:spLocks noGrp="1"/>
          </p:cNvSpPr>
          <p:nvPr>
            <p:ph type="pic" idx="2"/>
          </p:nvPr>
        </p:nvSpPr>
        <p:spPr>
          <a:xfrm>
            <a:off x="7679102" y="1628803"/>
            <a:ext cx="4273551" cy="4487415"/>
          </a:xfrm>
          <a:prstGeom prst="rect">
            <a:avLst/>
          </a:prstGeom>
          <a:noFill/>
          <a:ln>
            <a:noFill/>
          </a:ln>
        </p:spPr>
      </p:sp>
      <p:sp>
        <p:nvSpPr>
          <p:cNvPr id="282" name="Google Shape;282;p119"/>
          <p:cNvSpPr txBox="1">
            <a:spLocks noGrp="1"/>
          </p:cNvSpPr>
          <p:nvPr>
            <p:ph type="title"/>
          </p:nvPr>
        </p:nvSpPr>
        <p:spPr>
          <a:xfrm>
            <a:off x="527052" y="1016002"/>
            <a:ext cx="6864349" cy="1152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4000" rIns="0" bIns="1152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119"/>
          <p:cNvSpPr txBox="1">
            <a:spLocks noGrp="1"/>
          </p:cNvSpPr>
          <p:nvPr>
            <p:ph type="body" idx="3"/>
          </p:nvPr>
        </p:nvSpPr>
        <p:spPr>
          <a:xfrm>
            <a:off x="7966635" y="6044208"/>
            <a:ext cx="3985684" cy="265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189" lvl="0" indent="-228594" algn="r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700"/>
              <a:buNone/>
              <a:defRPr sz="700"/>
            </a:lvl1pPr>
            <a:lvl2pPr marL="914377" lvl="1" indent="-325747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530"/>
              <a:buChar char="▪"/>
              <a:defRPr/>
            </a:lvl2pPr>
            <a:lvl3pPr marL="1371566" lvl="2" indent="-325747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530"/>
              <a:buChar char="▪"/>
              <a:defRPr/>
            </a:lvl3pPr>
            <a:lvl4pPr marL="1828754" lvl="3" indent="-325747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marL="2285943" lvl="4" indent="-325747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marL="2743131" lvl="5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26383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, innehåll och två bilder">
  <p:cSld name="Rubrik, innehåll och två bilder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20"/>
          <p:cNvSpPr txBox="1">
            <a:spLocks noGrp="1"/>
          </p:cNvSpPr>
          <p:nvPr>
            <p:ph type="body" idx="1"/>
          </p:nvPr>
        </p:nvSpPr>
        <p:spPr>
          <a:xfrm>
            <a:off x="527051" y="2168526"/>
            <a:ext cx="6864351" cy="4108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342891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800"/>
              <a:buChar char="▪"/>
              <a:defRPr/>
            </a:lvl1pPr>
            <a:lvl2pPr marL="914377" lvl="1" indent="-325747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530"/>
              <a:buChar char="▪"/>
              <a:defRPr/>
            </a:lvl2pPr>
            <a:lvl3pPr marL="1371566" lvl="2" indent="-325747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530"/>
              <a:buChar char="▪"/>
              <a:defRPr/>
            </a:lvl3pPr>
            <a:lvl4pPr marL="1828754" lvl="3" indent="-325747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marL="2285943" lvl="4" indent="-325747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marL="2743131" lvl="5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6" name="Google Shape;286;p120"/>
          <p:cNvSpPr txBox="1">
            <a:spLocks noGrp="1"/>
          </p:cNvSpPr>
          <p:nvPr>
            <p:ph type="dt" idx="10"/>
          </p:nvPr>
        </p:nvSpPr>
        <p:spPr>
          <a:xfrm>
            <a:off x="384256" y="6524731"/>
            <a:ext cx="1871317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4800" rIns="108000" bIns="64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120"/>
          <p:cNvSpPr txBox="1">
            <a:spLocks noGrp="1"/>
          </p:cNvSpPr>
          <p:nvPr>
            <p:ph type="ftr" idx="11"/>
          </p:nvPr>
        </p:nvSpPr>
        <p:spPr>
          <a:xfrm>
            <a:off x="2159184" y="6524731"/>
            <a:ext cx="7873632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64800" rIns="108000" bIns="648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120"/>
          <p:cNvSpPr txBox="1">
            <a:spLocks noGrp="1"/>
          </p:cNvSpPr>
          <p:nvPr>
            <p:ph type="sldNum" idx="12"/>
          </p:nvPr>
        </p:nvSpPr>
        <p:spPr>
          <a:xfrm>
            <a:off x="10029414" y="6524731"/>
            <a:ext cx="1874721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64800" rIns="0" bIns="648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89" name="Google Shape;289;p120"/>
          <p:cNvSpPr>
            <a:spLocks noGrp="1"/>
          </p:cNvSpPr>
          <p:nvPr>
            <p:ph type="pic" idx="2"/>
          </p:nvPr>
        </p:nvSpPr>
        <p:spPr>
          <a:xfrm>
            <a:off x="7679267" y="2168523"/>
            <a:ext cx="3985684" cy="2034000"/>
          </a:xfrm>
          <a:prstGeom prst="rect">
            <a:avLst/>
          </a:prstGeom>
          <a:noFill/>
          <a:ln>
            <a:noFill/>
          </a:ln>
        </p:spPr>
      </p:sp>
      <p:sp>
        <p:nvSpPr>
          <p:cNvPr id="290" name="Google Shape;290;p120"/>
          <p:cNvSpPr>
            <a:spLocks noGrp="1"/>
          </p:cNvSpPr>
          <p:nvPr>
            <p:ph type="pic" idx="3"/>
          </p:nvPr>
        </p:nvSpPr>
        <p:spPr>
          <a:xfrm>
            <a:off x="7679267" y="4242573"/>
            <a:ext cx="3985684" cy="2034000"/>
          </a:xfrm>
          <a:prstGeom prst="rect">
            <a:avLst/>
          </a:prstGeom>
          <a:noFill/>
          <a:ln>
            <a:noFill/>
          </a:ln>
        </p:spPr>
      </p:sp>
      <p:sp>
        <p:nvSpPr>
          <p:cNvPr id="291" name="Google Shape;291;p120"/>
          <p:cNvSpPr txBox="1">
            <a:spLocks noGrp="1"/>
          </p:cNvSpPr>
          <p:nvPr>
            <p:ph type="title"/>
          </p:nvPr>
        </p:nvSpPr>
        <p:spPr>
          <a:xfrm>
            <a:off x="527052" y="1016002"/>
            <a:ext cx="11137901" cy="1152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4000" rIns="0" bIns="1152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120"/>
          <p:cNvSpPr txBox="1">
            <a:spLocks noGrp="1"/>
          </p:cNvSpPr>
          <p:nvPr>
            <p:ph type="body" idx="4"/>
          </p:nvPr>
        </p:nvSpPr>
        <p:spPr>
          <a:xfrm>
            <a:off x="7679267" y="5897231"/>
            <a:ext cx="3985684" cy="379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b" anchorCtr="0">
            <a:spAutoFit/>
          </a:bodyPr>
          <a:lstStyle>
            <a:lvl1pPr marL="457189" lvl="0" indent="-228594" algn="r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377" lvl="1" indent="-325747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530"/>
              <a:buChar char="▪"/>
              <a:defRPr/>
            </a:lvl2pPr>
            <a:lvl3pPr marL="1371566" lvl="2" indent="-325747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530"/>
              <a:buChar char="▪"/>
              <a:defRPr/>
            </a:lvl3pPr>
            <a:lvl4pPr marL="1828754" lvl="3" indent="-325747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marL="2285943" lvl="4" indent="-325747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marL="2743131" lvl="5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3" name="Google Shape;293;p120"/>
          <p:cNvSpPr txBox="1">
            <a:spLocks noGrp="1"/>
          </p:cNvSpPr>
          <p:nvPr>
            <p:ph type="body" idx="5"/>
          </p:nvPr>
        </p:nvSpPr>
        <p:spPr>
          <a:xfrm>
            <a:off x="7679267" y="3823211"/>
            <a:ext cx="3985684" cy="379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b" anchorCtr="0">
            <a:spAutoFit/>
          </a:bodyPr>
          <a:lstStyle>
            <a:lvl1pPr marL="457189" lvl="0" indent="-228594" algn="r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377" lvl="1" indent="-325747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530"/>
              <a:buChar char="▪"/>
              <a:defRPr/>
            </a:lvl2pPr>
            <a:lvl3pPr marL="1371566" lvl="2" indent="-325747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530"/>
              <a:buChar char="▪"/>
              <a:defRPr/>
            </a:lvl3pPr>
            <a:lvl4pPr marL="1828754" lvl="3" indent="-325747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marL="2285943" lvl="4" indent="-325747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marL="2743131" lvl="5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94" name="Google Shape;294;p120"/>
          <p:cNvPicPr preferRelativeResize="0"/>
          <p:nvPr/>
        </p:nvPicPr>
        <p:blipFill rotWithShape="1">
          <a:blip r:embed="rId2">
            <a:alphaModFix/>
          </a:blip>
          <a:srcRect l="-1" t="928" r="27173" b="73466"/>
          <a:stretch/>
        </p:blipFill>
        <p:spPr>
          <a:xfrm rot="-5400000">
            <a:off x="8986893" y="3684651"/>
            <a:ext cx="5997833" cy="1690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01667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d med bildtext">
  <p:cSld name="Bild med bildtext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21"/>
          <p:cNvSpPr>
            <a:spLocks noGrp="1"/>
          </p:cNvSpPr>
          <p:nvPr>
            <p:ph type="pic" idx="2"/>
          </p:nvPr>
        </p:nvSpPr>
        <p:spPr>
          <a:xfrm>
            <a:off x="527051" y="2168524"/>
            <a:ext cx="11137900" cy="4108051"/>
          </a:xfrm>
          <a:prstGeom prst="rect">
            <a:avLst/>
          </a:prstGeom>
          <a:noFill/>
          <a:ln>
            <a:noFill/>
          </a:ln>
        </p:spPr>
      </p:sp>
      <p:sp>
        <p:nvSpPr>
          <p:cNvPr id="297" name="Google Shape;297;p121"/>
          <p:cNvSpPr txBox="1">
            <a:spLocks noGrp="1"/>
          </p:cNvSpPr>
          <p:nvPr>
            <p:ph type="dt" idx="10"/>
          </p:nvPr>
        </p:nvSpPr>
        <p:spPr>
          <a:xfrm>
            <a:off x="384256" y="6524731"/>
            <a:ext cx="1871317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4800" rIns="108000" bIns="64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8" name="Google Shape;298;p121"/>
          <p:cNvSpPr txBox="1">
            <a:spLocks noGrp="1"/>
          </p:cNvSpPr>
          <p:nvPr>
            <p:ph type="ftr" idx="11"/>
          </p:nvPr>
        </p:nvSpPr>
        <p:spPr>
          <a:xfrm>
            <a:off x="2159184" y="6524731"/>
            <a:ext cx="7873632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64800" rIns="108000" bIns="648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9" name="Google Shape;299;p121"/>
          <p:cNvSpPr txBox="1">
            <a:spLocks noGrp="1"/>
          </p:cNvSpPr>
          <p:nvPr>
            <p:ph type="sldNum" idx="12"/>
          </p:nvPr>
        </p:nvSpPr>
        <p:spPr>
          <a:xfrm>
            <a:off x="10029414" y="6524731"/>
            <a:ext cx="1874721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64800" rIns="0" bIns="648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00" name="Google Shape;300;p121"/>
          <p:cNvSpPr txBox="1">
            <a:spLocks noGrp="1"/>
          </p:cNvSpPr>
          <p:nvPr>
            <p:ph type="body" idx="1"/>
          </p:nvPr>
        </p:nvSpPr>
        <p:spPr>
          <a:xfrm>
            <a:off x="527051" y="5417708"/>
            <a:ext cx="6864351" cy="858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0000" bIns="90000" anchor="t" anchorCtr="0">
            <a:normAutofit/>
          </a:bodyPr>
          <a:lstStyle>
            <a:lvl1pPr marL="457189" lvl="0" indent="-228594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rgbClr val="870052"/>
              </a:buClr>
              <a:buSzPts val="2000"/>
              <a:buNone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377" lvl="1" indent="-228594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020"/>
              <a:buNone/>
              <a:defRPr sz="1200"/>
            </a:lvl2pPr>
            <a:lvl3pPr marL="1371566" lvl="2" indent="-228594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850"/>
              <a:buNone/>
              <a:defRPr sz="1000"/>
            </a:lvl3pPr>
            <a:lvl4pPr marL="1828754" lvl="3" indent="-228594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marL="2285943" lvl="4" indent="-228594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marL="2743131" lvl="5" indent="-228594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320" lvl="6" indent="-228594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509" lvl="7" indent="-228594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697" lvl="8" indent="-228594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301" name="Google Shape;301;p121"/>
          <p:cNvSpPr txBox="1">
            <a:spLocks noGrp="1"/>
          </p:cNvSpPr>
          <p:nvPr>
            <p:ph type="title"/>
          </p:nvPr>
        </p:nvSpPr>
        <p:spPr>
          <a:xfrm>
            <a:off x="527052" y="1016002"/>
            <a:ext cx="11137901" cy="1152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4000" rIns="0" bIns="1152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600"/>
              <a:buFont typeface="Arial"/>
              <a:buNone/>
              <a:defRPr>
                <a:solidFill>
                  <a:srgbClr val="3F3F3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73197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ast rubrik">
  <p:cSld name="Endast rubrik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22"/>
          <p:cNvSpPr txBox="1">
            <a:spLocks noGrp="1"/>
          </p:cNvSpPr>
          <p:nvPr>
            <p:ph type="title"/>
          </p:nvPr>
        </p:nvSpPr>
        <p:spPr>
          <a:xfrm>
            <a:off x="527052" y="1016002"/>
            <a:ext cx="11137901" cy="1152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4000" rIns="0" bIns="1152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4" name="Google Shape;304;p122"/>
          <p:cNvSpPr txBox="1">
            <a:spLocks noGrp="1"/>
          </p:cNvSpPr>
          <p:nvPr>
            <p:ph type="dt" idx="10"/>
          </p:nvPr>
        </p:nvSpPr>
        <p:spPr>
          <a:xfrm>
            <a:off x="384256" y="6524731"/>
            <a:ext cx="1871317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4800" rIns="108000" bIns="64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122"/>
          <p:cNvSpPr txBox="1">
            <a:spLocks noGrp="1"/>
          </p:cNvSpPr>
          <p:nvPr>
            <p:ph type="ftr" idx="11"/>
          </p:nvPr>
        </p:nvSpPr>
        <p:spPr>
          <a:xfrm>
            <a:off x="2159184" y="6524731"/>
            <a:ext cx="7873632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64800" rIns="108000" bIns="648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122"/>
          <p:cNvSpPr txBox="1">
            <a:spLocks noGrp="1"/>
          </p:cNvSpPr>
          <p:nvPr>
            <p:ph type="sldNum" idx="12"/>
          </p:nvPr>
        </p:nvSpPr>
        <p:spPr>
          <a:xfrm>
            <a:off x="10029414" y="6524731"/>
            <a:ext cx="1874721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64800" rIns="0" bIns="648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07" name="Google Shape;307;p122"/>
          <p:cNvSpPr txBox="1">
            <a:spLocks noGrp="1"/>
          </p:cNvSpPr>
          <p:nvPr>
            <p:ph type="body" idx="1"/>
          </p:nvPr>
        </p:nvSpPr>
        <p:spPr>
          <a:xfrm>
            <a:off x="7679267" y="6177370"/>
            <a:ext cx="3985684" cy="147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r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2"/>
                </a:solidFill>
              </a:defRPr>
            </a:lvl1pPr>
            <a:lvl2pPr marL="914377" lvl="1" indent="-325747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530"/>
              <a:buChar char="▪"/>
              <a:defRPr/>
            </a:lvl2pPr>
            <a:lvl3pPr marL="1371566" lvl="2" indent="-325747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530"/>
              <a:buChar char="▪"/>
              <a:defRPr/>
            </a:lvl3pPr>
            <a:lvl4pPr marL="1828754" lvl="3" indent="-325747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marL="2285943" lvl="4" indent="-325747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marL="2743131" lvl="5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1911113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" type="blank">
  <p:cSld name="Tom"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23"/>
          <p:cNvSpPr txBox="1">
            <a:spLocks noGrp="1"/>
          </p:cNvSpPr>
          <p:nvPr>
            <p:ph type="dt" idx="10"/>
          </p:nvPr>
        </p:nvSpPr>
        <p:spPr>
          <a:xfrm>
            <a:off x="384256" y="6524731"/>
            <a:ext cx="1871317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4800" rIns="108000" bIns="64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0" name="Google Shape;310;p123"/>
          <p:cNvSpPr txBox="1">
            <a:spLocks noGrp="1"/>
          </p:cNvSpPr>
          <p:nvPr>
            <p:ph type="sldNum" idx="12"/>
          </p:nvPr>
        </p:nvSpPr>
        <p:spPr>
          <a:xfrm>
            <a:off x="10029414" y="6524731"/>
            <a:ext cx="1874721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64800" rIns="0" bIns="648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11" name="Google Shape;311;p123"/>
          <p:cNvSpPr txBox="1">
            <a:spLocks noGrp="1"/>
          </p:cNvSpPr>
          <p:nvPr>
            <p:ph type="ftr" idx="11"/>
          </p:nvPr>
        </p:nvSpPr>
        <p:spPr>
          <a:xfrm>
            <a:off x="2159184" y="6524731"/>
            <a:ext cx="7873632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64800" rIns="108000" bIns="648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8313801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Avsnittsrubrik">
  <p:cSld name="1_Avsnittsrubrik"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1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96976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124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4000" rIns="0" bIns="1152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1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5" name="Google Shape;315;p124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189" lvl="0" indent="-228594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FFFFF"/>
                </a:solidFill>
              </a:defRPr>
            </a:lvl1pPr>
            <a:lvl2pPr marL="914377" lvl="1" indent="-228594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530"/>
              <a:buNone/>
              <a:defRPr sz="1800">
                <a:solidFill>
                  <a:srgbClr val="888888"/>
                </a:solidFill>
              </a:defRPr>
            </a:lvl2pPr>
            <a:lvl3pPr marL="1371566" lvl="2" indent="-228594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888888"/>
                </a:solidFill>
              </a:defRPr>
            </a:lvl3pPr>
            <a:lvl4pPr marL="1828754" lvl="3" indent="-228594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4pPr>
            <a:lvl5pPr marL="2285943" lvl="4" indent="-228594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5pPr>
            <a:lvl6pPr marL="2743131" lvl="5" indent="-228594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320" lvl="6" indent="-228594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509" lvl="7" indent="-228594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697" lvl="8" indent="-228594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6" name="Google Shape;316;p124"/>
          <p:cNvSpPr txBox="1">
            <a:spLocks noGrp="1"/>
          </p:cNvSpPr>
          <p:nvPr>
            <p:ph type="dt" idx="10"/>
          </p:nvPr>
        </p:nvSpPr>
        <p:spPr>
          <a:xfrm>
            <a:off x="384256" y="6524731"/>
            <a:ext cx="1871317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4800" rIns="108000" bIns="64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124"/>
          <p:cNvSpPr txBox="1">
            <a:spLocks noGrp="1"/>
          </p:cNvSpPr>
          <p:nvPr>
            <p:ph type="ftr" idx="11"/>
          </p:nvPr>
        </p:nvSpPr>
        <p:spPr>
          <a:xfrm>
            <a:off x="2159184" y="6524731"/>
            <a:ext cx="7873632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64800" rIns="108000" bIns="648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8" name="Google Shape;318;p124"/>
          <p:cNvSpPr txBox="1">
            <a:spLocks noGrp="1"/>
          </p:cNvSpPr>
          <p:nvPr>
            <p:ph type="sldNum" idx="12"/>
          </p:nvPr>
        </p:nvSpPr>
        <p:spPr>
          <a:xfrm>
            <a:off x="10029414" y="6524731"/>
            <a:ext cx="1874721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64800" rIns="0" bIns="648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fld id="{00000000-1234-1234-1234-123412341234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4105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image" Target="../media/image7.emf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image" Target="../media/image8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image" Target="../media/image14.png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21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2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091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801" r:id="rId3"/>
    <p:sldLayoutId id="2147483786" r:id="rId4"/>
    <p:sldLayoutId id="2147483799" r:id="rId5"/>
    <p:sldLayoutId id="2147483848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 spc="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 spc="300">
          <a:solidFill>
            <a:schemeClr val="bg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 spc="3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 spc="6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kern="1200" spc="3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800" kern="1200" spc="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7759" y="6531437"/>
            <a:ext cx="11968788" cy="240831"/>
          </a:xfrm>
          <a:prstGeom prst="rect">
            <a:avLst/>
          </a:prstGeom>
        </p:spPr>
      </p:pic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27052" y="1016002"/>
            <a:ext cx="11137901" cy="1152524"/>
          </a:xfrm>
          <a:prstGeom prst="rect">
            <a:avLst/>
          </a:prstGeom>
        </p:spPr>
        <p:txBody>
          <a:bodyPr vert="horz" wrap="square" lIns="0" tIns="144000" rIns="0" bIns="115200" rtlCol="0" anchor="b" anchorCtr="0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27051" y="2168525"/>
            <a:ext cx="11137901" cy="41098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384256" y="6524731"/>
            <a:ext cx="1871317" cy="252413"/>
          </a:xfrm>
          <a:prstGeom prst="rect">
            <a:avLst/>
          </a:prstGeom>
        </p:spPr>
        <p:txBody>
          <a:bodyPr vert="horz" wrap="none" lIns="0" tIns="64800" rIns="108000" bIns="64800" rtlCol="0" anchor="b" anchorCtr="0">
            <a:noAutofit/>
          </a:bodyPr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B2F3CFC-EF83-49DF-B9BE-0269709F9BD6}" type="datetime1">
              <a:rPr lang="en-US" smtClean="0"/>
              <a:pPr>
                <a:defRPr/>
              </a:pPr>
              <a:t>5/15/2024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159184" y="6524731"/>
            <a:ext cx="7873632" cy="252413"/>
          </a:xfrm>
          <a:prstGeom prst="rect">
            <a:avLst/>
          </a:prstGeom>
        </p:spPr>
        <p:txBody>
          <a:bodyPr vert="horz" wrap="none" lIns="108000" tIns="64800" rIns="108000" bIns="64800" rtlCol="0" anchor="ctr">
            <a:noAutofit/>
          </a:bodyPr>
          <a:lstStyle>
            <a:lvl1pPr algn="ctr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0029414" y="6524731"/>
            <a:ext cx="1874721" cy="252413"/>
          </a:xfrm>
          <a:prstGeom prst="rect">
            <a:avLst/>
          </a:prstGeom>
        </p:spPr>
        <p:txBody>
          <a:bodyPr vert="horz" wrap="none" lIns="108000" tIns="64800" rIns="0" bIns="64800" rtlCol="0" anchor="b" anchorCtr="0">
            <a:noAutofit/>
          </a:bodyPr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B67E61E-FCDC-4F3C-AB78-7D3149DF4D02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31" name="Rektangel 30"/>
          <p:cNvSpPr/>
          <p:nvPr/>
        </p:nvSpPr>
        <p:spPr>
          <a:xfrm>
            <a:off x="105837" y="87755"/>
            <a:ext cx="11967633" cy="684212"/>
          </a:xfrm>
          <a:prstGeom prst="rect">
            <a:avLst/>
          </a:prstGeom>
          <a:gradFill>
            <a:gsLst>
              <a:gs pos="0">
                <a:srgbClr val="AA4A7E"/>
              </a:gs>
              <a:gs pos="75000">
                <a:srgbClr val="870052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72000" tIns="100800" rIns="72000" bIns="10080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21" name="Bildobjekt 2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4256" y="190040"/>
            <a:ext cx="2400267" cy="48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244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hf sldNum="0" hdr="0" ftr="0" dt="0"/>
  <p:txStyles>
    <p:titleStyle>
      <a:lvl1pPr algn="l" defTabSz="914377" rtl="0" eaLnBrk="1" latinLnBrk="0" hangingPunct="1">
        <a:spcBef>
          <a:spcPct val="0"/>
        </a:spcBef>
        <a:buNone/>
        <a:defRPr sz="26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0" indent="-180970" algn="l" defTabSz="914377" rtl="0" eaLnBrk="1" latinLnBrk="0" hangingPunct="1">
        <a:lnSpc>
          <a:spcPct val="110000"/>
        </a:lnSpc>
        <a:spcBef>
          <a:spcPts val="900"/>
        </a:spcBef>
        <a:buClr>
          <a:schemeClr val="accent3"/>
        </a:buClr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59991" indent="-180970" algn="l" defTabSz="914377" rtl="0" eaLnBrk="1" latinLnBrk="0" hangingPunct="1">
        <a:lnSpc>
          <a:spcPct val="110000"/>
        </a:lnSpc>
        <a:spcBef>
          <a:spcPts val="600"/>
        </a:spcBef>
        <a:spcAft>
          <a:spcPts val="300"/>
        </a:spcAft>
        <a:buClr>
          <a:schemeClr val="accent3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9987" indent="-180970" algn="l" defTabSz="914377" rtl="0" eaLnBrk="1" latinLnBrk="0" hangingPunct="1">
        <a:lnSpc>
          <a:spcPct val="110000"/>
        </a:lnSpc>
        <a:spcBef>
          <a:spcPts val="500"/>
        </a:spcBef>
        <a:spcAft>
          <a:spcPts val="100"/>
        </a:spcAft>
        <a:buClr>
          <a:schemeClr val="accent3"/>
        </a:buClr>
        <a:buSzPct val="85000"/>
        <a:buFont typeface="Wingdings" pitchFamily="2" charset="2"/>
        <a:buChar char="§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19982" indent="-180970" algn="l" defTabSz="914377" rtl="0" eaLnBrk="1" latinLnBrk="0" hangingPunct="1">
        <a:lnSpc>
          <a:spcPct val="110000"/>
        </a:lnSpc>
        <a:spcBef>
          <a:spcPts val="400"/>
        </a:spcBef>
        <a:spcAft>
          <a:spcPts val="100"/>
        </a:spcAft>
        <a:buClr>
          <a:schemeClr val="accent3"/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99978" indent="-179996" algn="l" defTabSz="914377" rtl="0" eaLnBrk="1" latinLnBrk="0" hangingPunct="1">
        <a:lnSpc>
          <a:spcPct val="110000"/>
        </a:lnSpc>
        <a:spcBef>
          <a:spcPts val="400"/>
        </a:spcBef>
        <a:spcAft>
          <a:spcPts val="100"/>
        </a:spcAft>
        <a:buClr>
          <a:schemeClr val="accent3"/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8"/>
          <p:cNvSpPr txBox="1">
            <a:spLocks noGrp="1"/>
          </p:cNvSpPr>
          <p:nvPr>
            <p:ph type="title"/>
          </p:nvPr>
        </p:nvSpPr>
        <p:spPr>
          <a:xfrm>
            <a:off x="838200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5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881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58"/>
          <p:cNvSpPr txBox="1">
            <a:spLocks noGrp="1"/>
          </p:cNvSpPr>
          <p:nvPr>
            <p:ph type="sldNum" idx="12"/>
          </p:nvPr>
        </p:nvSpPr>
        <p:spPr>
          <a:xfrm>
            <a:off x="838200" y="61312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4949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3" name="Google Shape;13;p58" descr="卡通人物&#10;&#10;低可信度描述已自动生成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0478713" y="5848664"/>
            <a:ext cx="1350299" cy="8385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78421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  <p:sldLayoutId id="2147483832" r:id="rId18"/>
    <p:sldLayoutId id="2147483833" r:id="rId19"/>
    <p:sldLayoutId id="2147483834" r:id="rId20"/>
    <p:sldLayoutId id="2147483835" r:id="rId2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66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07759" y="6531437"/>
            <a:ext cx="11968788" cy="240831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66"/>
          <p:cNvSpPr txBox="1">
            <a:spLocks noGrp="1"/>
          </p:cNvSpPr>
          <p:nvPr>
            <p:ph type="title"/>
          </p:nvPr>
        </p:nvSpPr>
        <p:spPr>
          <a:xfrm>
            <a:off x="527052" y="1016002"/>
            <a:ext cx="11137901" cy="1152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4000" rIns="0" bIns="115200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3" name="Google Shape;233;p66"/>
          <p:cNvSpPr txBox="1">
            <a:spLocks noGrp="1"/>
          </p:cNvSpPr>
          <p:nvPr>
            <p:ph type="body" idx="1"/>
          </p:nvPr>
        </p:nvSpPr>
        <p:spPr>
          <a:xfrm>
            <a:off x="527051" y="2168525"/>
            <a:ext cx="11137901" cy="410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42900" algn="l" rtl="0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496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3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164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190"/>
              <a:buFont typeface="Noto Sans Symbols"/>
              <a:buChar char="▪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3369" algn="l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02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3370" algn="l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02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4" name="Google Shape;234;p66"/>
          <p:cNvSpPr txBox="1">
            <a:spLocks noGrp="1"/>
          </p:cNvSpPr>
          <p:nvPr>
            <p:ph type="dt" idx="10"/>
          </p:nvPr>
        </p:nvSpPr>
        <p:spPr>
          <a:xfrm>
            <a:off x="384256" y="6524731"/>
            <a:ext cx="1871317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4800" rIns="108000" bIns="648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5" name="Google Shape;235;p66"/>
          <p:cNvSpPr txBox="1">
            <a:spLocks noGrp="1"/>
          </p:cNvSpPr>
          <p:nvPr>
            <p:ph type="ftr" idx="11"/>
          </p:nvPr>
        </p:nvSpPr>
        <p:spPr>
          <a:xfrm>
            <a:off x="2159184" y="6524731"/>
            <a:ext cx="7873632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64800" rIns="108000" bIns="648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6" name="Google Shape;236;p66"/>
          <p:cNvSpPr txBox="1">
            <a:spLocks noGrp="1"/>
          </p:cNvSpPr>
          <p:nvPr>
            <p:ph type="sldNum" idx="12"/>
          </p:nvPr>
        </p:nvSpPr>
        <p:spPr>
          <a:xfrm>
            <a:off x="10029414" y="6524731"/>
            <a:ext cx="1874721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64800" rIns="0" bIns="648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37" name="Google Shape;237;p66"/>
          <p:cNvSpPr/>
          <p:nvPr/>
        </p:nvSpPr>
        <p:spPr>
          <a:xfrm>
            <a:off x="105837" y="87755"/>
            <a:ext cx="11967633" cy="684212"/>
          </a:xfrm>
          <a:prstGeom prst="rect">
            <a:avLst/>
          </a:prstGeom>
          <a:gradFill>
            <a:gsLst>
              <a:gs pos="0">
                <a:srgbClr val="AA4A7E"/>
              </a:gs>
              <a:gs pos="75000">
                <a:srgbClr val="870052"/>
              </a:gs>
              <a:gs pos="100000">
                <a:srgbClr val="870052"/>
              </a:gs>
            </a:gsLst>
            <a:lin ang="5400000" scaled="0"/>
          </a:gradFill>
          <a:ln>
            <a:noFill/>
          </a:ln>
        </p:spPr>
        <p:txBody>
          <a:bodyPr spcFirstLastPara="1" wrap="square" lIns="72000" tIns="100800" rIns="72000" bIns="10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8" name="Google Shape;238;p66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84256" y="190040"/>
            <a:ext cx="2400267" cy="4849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779040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.xml"/><Relationship Id="rId6" Type="http://schemas.openxmlformats.org/officeDocument/2006/relationships/image" Target="../media/image33.png"/><Relationship Id="rId5" Type="http://schemas.openxmlformats.org/officeDocument/2006/relationships/hyperlink" Target="http://doi.org/10.1002/smll.201904749" TargetMode="External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3.png"/><Relationship Id="rId5" Type="http://schemas.openxmlformats.org/officeDocument/2006/relationships/hyperlink" Target="https://doi.org/10.14573/altex.2307131" TargetMode="External"/><Relationship Id="rId4" Type="http://schemas.openxmlformats.org/officeDocument/2006/relationships/hyperlink" Target="https://doi.org/10.1002/etc.5205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1692214-AEF6-4144-9168-716F6B26E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3840" y="2089385"/>
            <a:ext cx="9648728" cy="1084197"/>
          </a:xfrm>
        </p:spPr>
        <p:txBody>
          <a:bodyPr/>
          <a:lstStyle/>
          <a:p>
            <a:r>
              <a:rPr lang="en-US" sz="4400" dirty="0"/>
              <a:t>ADVERSE OUTCOME PATHWAYS</a:t>
            </a:r>
            <a:br>
              <a:rPr lang="en-US" sz="4400" dirty="0"/>
            </a:br>
            <a:r>
              <a:rPr lang="en-US" sz="4400" dirty="0"/>
              <a:t>FOR SAFE AND SUSTAINABLE</a:t>
            </a:r>
            <a:br>
              <a:rPr lang="en-US" sz="4400" dirty="0"/>
            </a:br>
            <a:r>
              <a:rPr lang="en-US" sz="4400" dirty="0"/>
              <a:t>BY DESIGN APPROACHES</a:t>
            </a:r>
            <a:endParaRPr lang="en-SI" sz="4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68B87F-73D5-D34B-80D2-34F377EA3B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4261929"/>
            <a:ext cx="12192000" cy="1084197"/>
          </a:xfrm>
        </p:spPr>
        <p:txBody>
          <a:bodyPr/>
          <a:lstStyle/>
          <a:p>
            <a:r>
              <a:rPr lang="sv-SE" dirty="0"/>
              <a:t>THOMAS EXNER AND PENNY NYMARK</a:t>
            </a:r>
          </a:p>
          <a:p>
            <a:r>
              <a:rPr lang="sv-SE" dirty="0"/>
              <a:t>SKIG MEETING 15TH MAY, 2024</a:t>
            </a:r>
          </a:p>
        </p:txBody>
      </p:sp>
    </p:spTree>
    <p:extLst>
      <p:ext uri="{BB962C8B-B14F-4D97-AF65-F5344CB8AC3E}">
        <p14:creationId xmlns:p14="http://schemas.microsoft.com/office/powerpoint/2010/main" val="783745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16A0D9-D747-7F95-7155-2A5E9F10A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2"/>
                </a:solidFill>
              </a:rPr>
              <a:t>PINK</a:t>
            </a:r>
            <a:r>
              <a:rPr lang="en-GB" dirty="0"/>
              <a:t>’s ambition to contribute to…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E2E704A-0722-4F00-D4E3-3AD88DEF1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C0A70-3375-475C-BE75-E0C06D6831E8}" type="slidenum">
              <a:rPr lang="en-GB" smtClean="0"/>
              <a:pPr/>
              <a:t>2</a:t>
            </a:fld>
            <a:endParaRPr lang="en-GB" dirty="0"/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10517C9A-A177-DEC8-58A4-FCB6DF4B2B50}"/>
              </a:ext>
            </a:extLst>
          </p:cNvPr>
          <p:cNvCxnSpPr/>
          <p:nvPr/>
        </p:nvCxnSpPr>
        <p:spPr>
          <a:xfrm>
            <a:off x="11650536" y="946673"/>
            <a:ext cx="225911" cy="0"/>
          </a:xfrm>
          <a:prstGeom prst="straightConnector1">
            <a:avLst/>
          </a:prstGeom>
          <a:ln w="762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fik 11">
            <a:extLst>
              <a:ext uri="{FF2B5EF4-FFF2-40B4-BE49-F238E27FC236}">
                <a16:creationId xmlns:a16="http://schemas.microsoft.com/office/drawing/2014/main" id="{E935176A-7584-2C9E-44C1-6BE9E21679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9085"/>
          <a:stretch/>
        </p:blipFill>
        <p:spPr>
          <a:xfrm>
            <a:off x="419100" y="1158875"/>
            <a:ext cx="6351589" cy="1589641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BE8E26CB-8257-E030-2FCF-3E54389B36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6743" y="298384"/>
            <a:ext cx="2389556" cy="2055686"/>
          </a:xfrm>
          <a:prstGeom prst="rect">
            <a:avLst/>
          </a:prstGeom>
        </p:spPr>
      </p:pic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1BDD36C4-F599-323A-9D58-A2C383F64B9F}"/>
              </a:ext>
            </a:extLst>
          </p:cNvPr>
          <p:cNvSpPr txBox="1">
            <a:spLocks/>
          </p:cNvSpPr>
          <p:nvPr/>
        </p:nvSpPr>
        <p:spPr>
          <a:xfrm>
            <a:off x="10223500" y="6356350"/>
            <a:ext cx="17335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EC0A70-3375-475C-BE75-E0C06D6831E8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6" name="Fußzeilenplatzhalter 3">
            <a:extLst>
              <a:ext uri="{FF2B5EF4-FFF2-40B4-BE49-F238E27FC236}">
                <a16:creationId xmlns:a16="http://schemas.microsoft.com/office/drawing/2014/main" id="{811B4BEB-83D3-506C-B890-CAB0C870D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68600" y="6375400"/>
            <a:ext cx="6540500" cy="365125"/>
          </a:xfrm>
        </p:spPr>
        <p:txBody>
          <a:bodyPr/>
          <a:lstStyle/>
          <a:p>
            <a:r>
              <a:rPr lang="en-US" dirty="0"/>
              <a:t>PINK PROJECT OVERVIEW,</a:t>
            </a:r>
          </a:p>
          <a:p>
            <a:r>
              <a:rPr lang="en-US" dirty="0"/>
              <a:t>February 2024</a:t>
            </a:r>
          </a:p>
        </p:txBody>
      </p:sp>
      <p:pic>
        <p:nvPicPr>
          <p:cNvPr id="7" name="Grafik 11">
            <a:extLst>
              <a:ext uri="{FF2B5EF4-FFF2-40B4-BE49-F238E27FC236}">
                <a16:creationId xmlns:a16="http://schemas.microsoft.com/office/drawing/2014/main" id="{92D4EBAC-268C-8B42-2032-E907E3553B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501" b="56581"/>
          <a:stretch/>
        </p:blipFill>
        <p:spPr>
          <a:xfrm>
            <a:off x="1688305" y="2085171"/>
            <a:ext cx="6351589" cy="1741932"/>
          </a:xfrm>
          <a:prstGeom prst="rect">
            <a:avLst/>
          </a:prstGeom>
        </p:spPr>
      </p:pic>
      <p:pic>
        <p:nvPicPr>
          <p:cNvPr id="14" name="Grafik 11">
            <a:extLst>
              <a:ext uri="{FF2B5EF4-FFF2-40B4-BE49-F238E27FC236}">
                <a16:creationId xmlns:a16="http://schemas.microsoft.com/office/drawing/2014/main" id="{8D626638-F836-F7B3-B4EB-49AE0A100D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634" b="42456"/>
          <a:stretch/>
        </p:blipFill>
        <p:spPr>
          <a:xfrm>
            <a:off x="2957510" y="3284237"/>
            <a:ext cx="6351589" cy="1133153"/>
          </a:xfrm>
          <a:prstGeom prst="rect">
            <a:avLst/>
          </a:prstGeom>
        </p:spPr>
      </p:pic>
      <p:pic>
        <p:nvPicPr>
          <p:cNvPr id="13" name="Grafik 11">
            <a:extLst>
              <a:ext uri="{FF2B5EF4-FFF2-40B4-BE49-F238E27FC236}">
                <a16:creationId xmlns:a16="http://schemas.microsoft.com/office/drawing/2014/main" id="{045B76CD-DE75-E72C-99D3-EF4FA71DF0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289" b="18149"/>
          <a:stretch/>
        </p:blipFill>
        <p:spPr>
          <a:xfrm>
            <a:off x="4237090" y="3850814"/>
            <a:ext cx="6347917" cy="1865715"/>
          </a:xfrm>
          <a:prstGeom prst="rect">
            <a:avLst/>
          </a:prstGeom>
        </p:spPr>
      </p:pic>
      <p:pic>
        <p:nvPicPr>
          <p:cNvPr id="10" name="Grafik 11">
            <a:extLst>
              <a:ext uri="{FF2B5EF4-FFF2-40B4-BE49-F238E27FC236}">
                <a16:creationId xmlns:a16="http://schemas.microsoft.com/office/drawing/2014/main" id="{D2CCD07B-2DAD-6716-4846-BA3CED8510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1163"/>
          <a:stretch/>
        </p:blipFill>
        <p:spPr>
          <a:xfrm>
            <a:off x="5601136" y="4664683"/>
            <a:ext cx="6355914" cy="143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599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8B1CD-DC7A-A21D-7EA4-86F9F380B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B6B2E4-BF42-8441-288D-E083EDC74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316800"/>
            <a:ext cx="11347450" cy="590931"/>
          </a:xfrm>
        </p:spPr>
        <p:txBody>
          <a:bodyPr/>
          <a:lstStyle/>
          <a:p>
            <a:r>
              <a:rPr lang="en-GB" dirty="0"/>
              <a:t>... by implementing industry-ready </a:t>
            </a:r>
            <a:r>
              <a:rPr lang="en-GB" dirty="0" err="1"/>
              <a:t>SSbD</a:t>
            </a:r>
            <a:endParaRPr lang="en-GB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3D9C22C-7B91-DF17-FEAB-1B0AD9872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C0A70-3375-475C-BE75-E0C06D6831E8}" type="slidenum">
              <a:rPr lang="en-GB" smtClean="0"/>
              <a:pPr/>
              <a:t>3</a:t>
            </a:fld>
            <a:endParaRPr lang="en-GB" dirty="0"/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21799744-CE61-3A50-AFC5-CE40F1E0FFC0}"/>
              </a:ext>
            </a:extLst>
          </p:cNvPr>
          <p:cNvCxnSpPr/>
          <p:nvPr/>
        </p:nvCxnSpPr>
        <p:spPr>
          <a:xfrm>
            <a:off x="11650536" y="946673"/>
            <a:ext cx="225911" cy="0"/>
          </a:xfrm>
          <a:prstGeom prst="straightConnector1">
            <a:avLst/>
          </a:prstGeom>
          <a:ln w="762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fik 6">
            <a:extLst>
              <a:ext uri="{FF2B5EF4-FFF2-40B4-BE49-F238E27FC236}">
                <a16:creationId xmlns:a16="http://schemas.microsoft.com/office/drawing/2014/main" id="{336A25DC-8FF9-95E1-9092-8BA2F1EB1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197" y="1305753"/>
            <a:ext cx="3108889" cy="260414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B37C734-BEFD-D1B5-14A4-A0E2D7541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68" y="3505200"/>
            <a:ext cx="5800331" cy="2609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1F968B4-7DB8-40DB-3861-DA9F716B9C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859" y="1539647"/>
            <a:ext cx="5616700" cy="457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27AE7CDA-7AA2-9C25-8E2D-B0B477F74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68600" y="6375400"/>
            <a:ext cx="6540500" cy="365125"/>
          </a:xfrm>
        </p:spPr>
        <p:txBody>
          <a:bodyPr/>
          <a:lstStyle/>
          <a:p>
            <a:r>
              <a:rPr lang="en-US" dirty="0"/>
              <a:t>PINK PROJECT OVERVIEW,</a:t>
            </a:r>
          </a:p>
          <a:p>
            <a:r>
              <a:rPr lang="en-US" dirty="0"/>
              <a:t>February 2024</a:t>
            </a:r>
          </a:p>
        </p:txBody>
      </p:sp>
    </p:spTree>
    <p:extLst>
      <p:ext uri="{BB962C8B-B14F-4D97-AF65-F5344CB8AC3E}">
        <p14:creationId xmlns:p14="http://schemas.microsoft.com/office/powerpoint/2010/main" val="338099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16A0D9-D747-7F95-7155-2A5E9F10A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2"/>
                </a:solidFill>
              </a:rPr>
              <a:t>PINK</a:t>
            </a:r>
            <a:r>
              <a:rPr lang="en-GB" dirty="0"/>
              <a:t>’s high-level objectives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6C4A5B4-4AF8-F707-0F93-21E1171757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100" y="1368000"/>
            <a:ext cx="11242189" cy="2819400"/>
          </a:xfrm>
        </p:spPr>
        <p:txBody>
          <a:bodyPr/>
          <a:lstStyle/>
          <a:p>
            <a:r>
              <a:rPr lang="en-GB" sz="2000" dirty="0"/>
              <a:t>DEVELOP </a:t>
            </a:r>
            <a:r>
              <a:rPr lang="en-GB" sz="2000" dirty="0">
                <a:solidFill>
                  <a:schemeClr val="bg2"/>
                </a:solidFill>
              </a:rPr>
              <a:t>innovative modelling and simulation </a:t>
            </a:r>
            <a:r>
              <a:rPr lang="en-GB" sz="2000" dirty="0"/>
              <a:t>approaches </a:t>
            </a:r>
            <a:r>
              <a:rPr lang="en-GB" sz="2000" dirty="0">
                <a:solidFill>
                  <a:schemeClr val="bg2"/>
                </a:solidFill>
              </a:rPr>
              <a:t>addressing industrial SSbD needs</a:t>
            </a:r>
          </a:p>
          <a:p>
            <a:r>
              <a:rPr lang="en-GB" sz="2000" dirty="0"/>
              <a:t>MAKE the </a:t>
            </a:r>
            <a:r>
              <a:rPr lang="en-GB" sz="2000" dirty="0">
                <a:solidFill>
                  <a:schemeClr val="bg2"/>
                </a:solidFill>
              </a:rPr>
              <a:t>software accessible to SMEs and industry </a:t>
            </a:r>
            <a:r>
              <a:rPr lang="en-GB" sz="2000" dirty="0"/>
              <a:t>through the open innovation platform </a:t>
            </a:r>
            <a:r>
              <a:rPr lang="en-GB" sz="2000" dirty="0">
                <a:sym typeface="Wingdings" panose="05000000000000000000" pitchFamily="2" charset="2"/>
              </a:rPr>
              <a:t> </a:t>
            </a:r>
            <a:r>
              <a:rPr lang="en-GB" sz="2000" i="1" dirty="0">
                <a:solidFill>
                  <a:schemeClr val="bg2"/>
                </a:solidFill>
                <a:sym typeface="Wingdings" panose="05000000000000000000" pitchFamily="2" charset="2"/>
              </a:rPr>
              <a:t>PINK In Silico Hub - </a:t>
            </a:r>
            <a:r>
              <a:rPr lang="en-GB" sz="2000" i="1" dirty="0">
                <a:solidFill>
                  <a:schemeClr val="bg2"/>
                </a:solidFill>
              </a:rPr>
              <a:t>PINKISH</a:t>
            </a:r>
          </a:p>
          <a:p>
            <a:r>
              <a:rPr lang="en-GB" sz="2000" dirty="0"/>
              <a:t>VALIDATE the platform on PINK </a:t>
            </a:r>
            <a:r>
              <a:rPr lang="en-GB" sz="2000" dirty="0">
                <a:solidFill>
                  <a:schemeClr val="bg2"/>
                </a:solidFill>
              </a:rPr>
              <a:t>Developmental Case Studies and Industrial Demonstrators </a:t>
            </a:r>
            <a:r>
              <a:rPr lang="en-GB" sz="2000" dirty="0"/>
              <a:t>provided by SMEs and large industries</a:t>
            </a:r>
          </a:p>
          <a:p>
            <a:r>
              <a:rPr lang="en-GB" sz="2000" dirty="0"/>
              <a:t>REAL-LIFE industry </a:t>
            </a:r>
            <a:r>
              <a:rPr lang="en-GB" sz="2000" dirty="0">
                <a:solidFill>
                  <a:schemeClr val="bg2"/>
                </a:solidFill>
              </a:rPr>
              <a:t>needs</a:t>
            </a:r>
            <a:r>
              <a:rPr lang="en-GB" sz="2000" dirty="0"/>
              <a:t>:</a:t>
            </a:r>
          </a:p>
          <a:p>
            <a:pPr lvl="1"/>
            <a:r>
              <a:rPr lang="en-GB" sz="1600" dirty="0"/>
              <a:t>Assessment challenges in biodegradability of co-polymers in aqueous dispersions (long-term toxicity?)</a:t>
            </a:r>
          </a:p>
          <a:p>
            <a:pPr lvl="1"/>
            <a:r>
              <a:rPr lang="en-GB" sz="1600" dirty="0"/>
              <a:t>Long-term aquatic environmental effects of organic UV-blocker in cosmetics and personal care products</a:t>
            </a:r>
          </a:p>
          <a:p>
            <a:r>
              <a:rPr lang="en-GB" sz="2000" dirty="0"/>
              <a:t>Fully IMPLEMENT </a:t>
            </a:r>
            <a:r>
              <a:rPr lang="en-GB" sz="2000" dirty="0">
                <a:solidFill>
                  <a:schemeClr val="bg2"/>
                </a:solidFill>
              </a:rPr>
              <a:t>open science and FAIR principles </a:t>
            </a:r>
            <a:r>
              <a:rPr lang="en-GB" sz="2000" dirty="0"/>
              <a:t>contributing to establishing a European chemicals and materials data, modelling and software ecosystem</a:t>
            </a:r>
          </a:p>
          <a:p>
            <a:r>
              <a:rPr lang="en-GB" sz="2000" dirty="0"/>
              <a:t>STRENGTHEN knowledge transfer through </a:t>
            </a:r>
            <a:r>
              <a:rPr lang="en-GB" sz="2000" dirty="0">
                <a:solidFill>
                  <a:schemeClr val="bg2"/>
                </a:solidFill>
              </a:rPr>
              <a:t>collaboration and exploiting synergies</a:t>
            </a:r>
          </a:p>
          <a:p>
            <a:r>
              <a:rPr lang="en-GB" sz="2000" dirty="0"/>
              <a:t>BOOST the </a:t>
            </a:r>
            <a:r>
              <a:rPr lang="en-GB" sz="2000" dirty="0">
                <a:solidFill>
                  <a:schemeClr val="bg2"/>
                </a:solidFill>
              </a:rPr>
              <a:t>innovative capacity of SMEs and industry </a:t>
            </a:r>
            <a:r>
              <a:rPr lang="en-GB" sz="2000" dirty="0"/>
              <a:t>and make them more agile to respond to external and internal influences</a:t>
            </a:r>
          </a:p>
          <a:p>
            <a:endParaRPr lang="en-GB" sz="200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E2E704A-0722-4F00-D4E3-3AD88DEF1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C0A70-3375-475C-BE75-E0C06D6831E8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7" name="Fußzeilenplatzhalter 3">
            <a:extLst>
              <a:ext uri="{FF2B5EF4-FFF2-40B4-BE49-F238E27FC236}">
                <a16:creationId xmlns:a16="http://schemas.microsoft.com/office/drawing/2014/main" id="{B0CA0EA0-5C41-3382-3193-D0FE34E6D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68600" y="6375400"/>
            <a:ext cx="6540500" cy="365125"/>
          </a:xfrm>
        </p:spPr>
        <p:txBody>
          <a:bodyPr/>
          <a:lstStyle/>
          <a:p>
            <a:r>
              <a:rPr lang="en-US" dirty="0"/>
              <a:t>PINK PROJECT OVERVIEW,</a:t>
            </a:r>
          </a:p>
          <a:p>
            <a:r>
              <a:rPr lang="en-US" dirty="0"/>
              <a:t>February 2024</a:t>
            </a: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CF236429-C218-1888-7EE9-6AD40F4D646D}"/>
              </a:ext>
            </a:extLst>
          </p:cNvPr>
          <p:cNvSpPr/>
          <p:nvPr/>
        </p:nvSpPr>
        <p:spPr>
          <a:xfrm>
            <a:off x="419100" y="4080294"/>
            <a:ext cx="11028153" cy="1086929"/>
          </a:xfrm>
          <a:prstGeom prst="roundRect">
            <a:avLst/>
          </a:prstGeom>
          <a:noFill/>
          <a:ln w="571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5775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69D22D-8497-0BAB-F522-46F7687B9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2"/>
                </a:solidFill>
              </a:rPr>
              <a:t>PINK</a:t>
            </a:r>
            <a:r>
              <a:rPr lang="en-GB" dirty="0"/>
              <a:t>’s innovative modelling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977DB8C-9830-BEC7-FA14-0CDBB31C0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C0A70-3375-475C-BE75-E0C06D6831E8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C22C0EA-B954-3532-9F69-5646B4737C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0" y="1146791"/>
            <a:ext cx="7591462" cy="4885299"/>
          </a:xfrm>
        </p:spPr>
        <p:txBody>
          <a:bodyPr/>
          <a:lstStyle/>
          <a:p>
            <a:r>
              <a:rPr lang="en-GB" sz="2200" dirty="0"/>
              <a:t>Physics-based multi-scale modelling</a:t>
            </a:r>
          </a:p>
          <a:p>
            <a:pPr marL="0" indent="0">
              <a:buNone/>
            </a:pPr>
            <a:endParaRPr lang="en-GB" sz="1000" dirty="0"/>
          </a:p>
          <a:p>
            <a:r>
              <a:rPr lang="en-GB" sz="2200" dirty="0"/>
              <a:t>Data-driven approaches</a:t>
            </a:r>
          </a:p>
          <a:p>
            <a:pPr lvl="1"/>
            <a:r>
              <a:rPr lang="en-GB" sz="1800" dirty="0"/>
              <a:t>QSA/PR models </a:t>
            </a:r>
          </a:p>
          <a:p>
            <a:pPr lvl="1"/>
            <a:r>
              <a:rPr lang="en-GB" sz="1800" dirty="0"/>
              <a:t>Read-across</a:t>
            </a:r>
          </a:p>
          <a:p>
            <a:pPr lvl="1"/>
            <a:r>
              <a:rPr lang="en-GB" sz="1800" dirty="0"/>
              <a:t>Mechanistic models for biokinetics simulations</a:t>
            </a:r>
          </a:p>
          <a:p>
            <a:pPr lvl="1"/>
            <a:r>
              <a:rPr lang="en-GB" sz="1800" dirty="0"/>
              <a:t>Safe and sustainable production</a:t>
            </a:r>
          </a:p>
          <a:p>
            <a:pPr lvl="1"/>
            <a:r>
              <a:rPr lang="en-GB" sz="1800" dirty="0"/>
              <a:t>Exploratory/prospective LCA</a:t>
            </a:r>
          </a:p>
          <a:p>
            <a:pPr lvl="1"/>
            <a:r>
              <a:rPr lang="en-GB" sz="1800" dirty="0">
                <a:solidFill>
                  <a:schemeClr val="bg2"/>
                </a:solidFill>
              </a:rPr>
              <a:t>AOP-driven evidence generation</a:t>
            </a:r>
          </a:p>
          <a:p>
            <a:pPr marL="0" indent="0">
              <a:buNone/>
            </a:pPr>
            <a:endParaRPr lang="en-GB" sz="1000" dirty="0"/>
          </a:p>
          <a:p>
            <a:r>
              <a:rPr lang="en-GB" sz="2200" dirty="0"/>
              <a:t>Decision support and user guidance</a:t>
            </a:r>
          </a:p>
          <a:p>
            <a:pPr marL="0" indent="0">
              <a:buNone/>
            </a:pPr>
            <a:r>
              <a:rPr lang="en-GB" sz="2200" dirty="0"/>
              <a:t>			 </a:t>
            </a:r>
            <a:r>
              <a:rPr lang="en-GB" sz="2200" dirty="0">
                <a:sym typeface="Wingdings" panose="05000000000000000000" pitchFamily="2" charset="2"/>
              </a:rPr>
              <a:t></a:t>
            </a:r>
            <a:r>
              <a:rPr lang="en-GB" sz="2200" dirty="0"/>
              <a:t> PINKISH platform</a:t>
            </a:r>
          </a:p>
          <a:p>
            <a:pPr lvl="1"/>
            <a:r>
              <a:rPr lang="en-GB" sz="1800" dirty="0">
                <a:solidFill>
                  <a:schemeClr val="bg2"/>
                </a:solidFill>
              </a:rPr>
              <a:t>Integrated Knowledge Graph</a:t>
            </a:r>
          </a:p>
          <a:p>
            <a:pPr lvl="1"/>
            <a:r>
              <a:rPr lang="en-GB" sz="1800" dirty="0"/>
              <a:t>Generative AI with property constraint</a:t>
            </a:r>
          </a:p>
          <a:p>
            <a:pPr lvl="1"/>
            <a:r>
              <a:rPr lang="en-GB" sz="1800" dirty="0"/>
              <a:t>Causal (AI) modelling</a:t>
            </a:r>
          </a:p>
        </p:txBody>
      </p:sp>
      <p:sp>
        <p:nvSpPr>
          <p:cNvPr id="8" name="Fußzeilenplatzhalter 3">
            <a:extLst>
              <a:ext uri="{FF2B5EF4-FFF2-40B4-BE49-F238E27FC236}">
                <a16:creationId xmlns:a16="http://schemas.microsoft.com/office/drawing/2014/main" id="{401F6022-74A6-36B2-4ADB-EEFB9DC8B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68600" y="6375400"/>
            <a:ext cx="6540500" cy="365125"/>
          </a:xfrm>
        </p:spPr>
        <p:txBody>
          <a:bodyPr/>
          <a:lstStyle/>
          <a:p>
            <a:r>
              <a:rPr lang="en-US" dirty="0"/>
              <a:t>PINK PROJECT OVERVIEW,</a:t>
            </a:r>
          </a:p>
          <a:p>
            <a:r>
              <a:rPr lang="en-US" dirty="0"/>
              <a:t>February 2024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F7CA73EE-5C7F-FC68-6046-719F776359CB}"/>
              </a:ext>
            </a:extLst>
          </p:cNvPr>
          <p:cNvGrpSpPr/>
          <p:nvPr/>
        </p:nvGrpSpPr>
        <p:grpSpPr>
          <a:xfrm>
            <a:off x="6675531" y="1146791"/>
            <a:ext cx="4646036" cy="5124891"/>
            <a:chOff x="6986082" y="1146791"/>
            <a:chExt cx="4646036" cy="512489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03DA1B8-213B-9C6A-B7A6-986575B1EA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31" b="-348"/>
            <a:stretch/>
          </p:blipFill>
          <p:spPr bwMode="auto">
            <a:xfrm>
              <a:off x="6986082" y="1146791"/>
              <a:ext cx="4646036" cy="3351199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9" name="Text Box 4">
              <a:extLst>
                <a:ext uri="{FF2B5EF4-FFF2-40B4-BE49-F238E27FC236}">
                  <a16:creationId xmlns:a16="http://schemas.microsoft.com/office/drawing/2014/main" id="{D2D8957F-E238-4694-B8CE-5E26CFD57AB4}"/>
                </a:ext>
              </a:extLst>
            </p:cNvPr>
            <p:cNvSpPr txBox="1"/>
            <p:nvPr/>
          </p:nvSpPr>
          <p:spPr>
            <a:xfrm>
              <a:off x="7330440" y="4685810"/>
              <a:ext cx="4185920" cy="1585872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Bef>
                  <a:spcPts val="600"/>
                </a:spcBef>
                <a:spcAft>
                  <a:spcPts val="600"/>
                </a:spcAft>
              </a:pPr>
              <a:r>
                <a:rPr lang="en-GB" sz="1600" i="1" dirty="0">
                  <a:solidFill>
                    <a:srgbClr val="0070C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Illustration of the a</a:t>
              </a:r>
              <a:r>
                <a:rPr lang="en-GB" sz="1600" i="1" dirty="0">
                  <a:solidFill>
                    <a:srgbClr val="0070C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Segoe UI" panose="020B0502040204020203" pitchFamily="34" charset="0"/>
                </a:rPr>
                <a:t>rchitecture of the distributed PINK infrastructure including the independent data and modelling services (blue), the PINKISH components for data visualisation and </a:t>
              </a:r>
              <a:r>
                <a:rPr lang="en-GB" sz="1600" i="1" dirty="0" err="1">
                  <a:solidFill>
                    <a:srgbClr val="0070C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Segoe UI" panose="020B0502040204020203" pitchFamily="34" charset="0"/>
                </a:rPr>
                <a:t>SSbD</a:t>
              </a:r>
              <a:r>
                <a:rPr lang="en-GB" sz="1600" i="1" dirty="0">
                  <a:solidFill>
                    <a:srgbClr val="0070C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Segoe UI" panose="020B0502040204020203" pitchFamily="34" charset="0"/>
                </a:rPr>
                <a:t> decision support (green) and the semantic and technical interoperability framework (orange). </a:t>
              </a:r>
              <a:endParaRPr lang="de-DE" sz="1600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1FED1335-84AB-16E4-87A5-27D1FEFBD47F}"/>
              </a:ext>
            </a:extLst>
          </p:cNvPr>
          <p:cNvGrpSpPr/>
          <p:nvPr/>
        </p:nvGrpSpPr>
        <p:grpSpPr>
          <a:xfrm>
            <a:off x="758509" y="3736263"/>
            <a:ext cx="4020180" cy="1812001"/>
            <a:chOff x="758509" y="3736263"/>
            <a:chExt cx="4020180" cy="1812001"/>
          </a:xfrm>
        </p:grpSpPr>
        <p:sp>
          <p:nvSpPr>
            <p:cNvPr id="11" name="Rechteck: abgerundete Ecken 10">
              <a:extLst>
                <a:ext uri="{FF2B5EF4-FFF2-40B4-BE49-F238E27FC236}">
                  <a16:creationId xmlns:a16="http://schemas.microsoft.com/office/drawing/2014/main" id="{B3AD2A06-7AB4-0AE9-4279-1F58CEA435E5}"/>
                </a:ext>
              </a:extLst>
            </p:cNvPr>
            <p:cNvSpPr/>
            <p:nvPr/>
          </p:nvSpPr>
          <p:spPr>
            <a:xfrm>
              <a:off x="758510" y="3736263"/>
              <a:ext cx="4020179" cy="383063"/>
            </a:xfrm>
            <a:prstGeom prst="roundRect">
              <a:avLst/>
            </a:prstGeom>
            <a:noFill/>
            <a:ln w="5715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3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6600"/>
                </a:solidFill>
              </a:endParaRPr>
            </a:p>
          </p:txBody>
        </p:sp>
        <p:sp>
          <p:nvSpPr>
            <p:cNvPr id="12" name="Rechteck: abgerundete Ecken 11">
              <a:extLst>
                <a:ext uri="{FF2B5EF4-FFF2-40B4-BE49-F238E27FC236}">
                  <a16:creationId xmlns:a16="http://schemas.microsoft.com/office/drawing/2014/main" id="{3D10A84E-AEF7-CF82-7F20-0C736EB36EA4}"/>
                </a:ext>
              </a:extLst>
            </p:cNvPr>
            <p:cNvSpPr/>
            <p:nvPr/>
          </p:nvSpPr>
          <p:spPr>
            <a:xfrm>
              <a:off x="758509" y="5165201"/>
              <a:ext cx="4020179" cy="383063"/>
            </a:xfrm>
            <a:prstGeom prst="roundRect">
              <a:avLst/>
            </a:prstGeom>
            <a:noFill/>
            <a:ln w="5715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3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66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62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433B85CC-F730-4482-AE41-8E627C434B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60964" t="23861" r="12634" b="12374"/>
          <a:stretch/>
        </p:blipFill>
        <p:spPr>
          <a:xfrm>
            <a:off x="2394858" y="473781"/>
            <a:ext cx="8523876" cy="5906315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813DD9-EF69-4289-AFC9-1FC849658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78109" y="6524731"/>
            <a:ext cx="7873632" cy="252413"/>
          </a:xfrm>
        </p:spPr>
        <p:txBody>
          <a:bodyPr/>
          <a:lstStyle/>
          <a:p>
            <a:pPr defTabSz="914377"/>
            <a:r>
              <a:rPr lang="sv-SE">
                <a:latin typeface="Arial"/>
              </a:rPr>
              <a:t>Penny Nymark - Karolinska Institutet</a:t>
            </a:r>
            <a:endParaRPr lang="sv-SE" dirty="0">
              <a:latin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8F5487-EB25-414B-B582-A8468083B02A}"/>
              </a:ext>
            </a:extLst>
          </p:cNvPr>
          <p:cNvSpPr txBox="1"/>
          <p:nvPr/>
        </p:nvSpPr>
        <p:spPr>
          <a:xfrm>
            <a:off x="3983734" y="6469176"/>
            <a:ext cx="59689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783">
              <a:defRPr/>
            </a:pPr>
            <a:r>
              <a:rPr lang="sv-SE" sz="1200" b="1" dirty="0">
                <a:solidFill>
                  <a:prstClr val="black"/>
                </a:solidFill>
                <a:latin typeface="Calibri" panose="020F0502020204030204"/>
              </a:rPr>
              <a:t>Nymark P </a:t>
            </a:r>
            <a:r>
              <a:rPr lang="sv-SE" sz="1200" dirty="0">
                <a:solidFill>
                  <a:prstClr val="black"/>
                </a:solidFill>
                <a:latin typeface="Calibri" panose="020F0502020204030204"/>
              </a:rPr>
              <a:t>et al. </a:t>
            </a:r>
            <a:r>
              <a:rPr lang="sv-SE" sz="1200" i="1" dirty="0">
                <a:solidFill>
                  <a:prstClr val="black"/>
                </a:solidFill>
                <a:latin typeface="Calibri" panose="020F0502020204030204"/>
              </a:rPr>
              <a:t>Small</a:t>
            </a:r>
            <a:r>
              <a:rPr lang="sv-SE" sz="1200" dirty="0">
                <a:solidFill>
                  <a:prstClr val="black"/>
                </a:solidFill>
                <a:latin typeface="Calibri" panose="020F0502020204030204"/>
              </a:rPr>
              <a:t>. 2020 Feb;16(6):e1904749. </a:t>
            </a:r>
            <a:r>
              <a:rPr lang="sv-SE" sz="1200" dirty="0">
                <a:solidFill>
                  <a:prstClr val="black"/>
                </a:solidFill>
                <a:latin typeface="Calibri" panose="020F0502020204030204"/>
                <a:hlinkClick r:id="rId5"/>
              </a:rPr>
              <a:t>http://doi.org/10.1002/smll.201904749</a:t>
            </a:r>
            <a:r>
              <a:rPr lang="sv-SE" sz="1200" dirty="0">
                <a:solidFill>
                  <a:prstClr val="black"/>
                </a:solidFill>
                <a:latin typeface="Calibri" panose="020F0502020204030204"/>
              </a:rPr>
              <a:t> 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ABE986A-4258-4782-9B80-C1036EB499BA}"/>
              </a:ext>
            </a:extLst>
          </p:cNvPr>
          <p:cNvSpPr/>
          <p:nvPr/>
        </p:nvSpPr>
        <p:spPr>
          <a:xfrm>
            <a:off x="3508005" y="4359741"/>
            <a:ext cx="7203191" cy="389299"/>
          </a:xfrm>
          <a:prstGeom prst="roundRect">
            <a:avLst/>
          </a:prstGeom>
          <a:noFill/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sv-SE">
              <a:solidFill>
                <a:prstClr val="white"/>
              </a:solidFill>
              <a:latin typeface="Arial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54F8759-ECBD-46CC-A30D-5EA1C62700FF}"/>
              </a:ext>
            </a:extLst>
          </p:cNvPr>
          <p:cNvGrpSpPr/>
          <p:nvPr/>
        </p:nvGrpSpPr>
        <p:grpSpPr>
          <a:xfrm>
            <a:off x="10613224" y="4700264"/>
            <a:ext cx="1339913" cy="1179202"/>
            <a:chOff x="7497428" y="3465212"/>
            <a:chExt cx="1339913" cy="1179203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20B90FD-45EC-4917-8AA6-DB3108F39F94}"/>
                </a:ext>
              </a:extLst>
            </p:cNvPr>
            <p:cNvSpPr/>
            <p:nvPr/>
          </p:nvSpPr>
          <p:spPr>
            <a:xfrm>
              <a:off x="7595857" y="3465212"/>
              <a:ext cx="1149791" cy="117920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sv-SE" sz="1000" b="1" dirty="0">
                <a:solidFill>
                  <a:srgbClr val="FF6600"/>
                </a:solidFill>
                <a:latin typeface="Arial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D9F280B-0FDF-4A74-9112-1CE381ED9EA2}"/>
                </a:ext>
              </a:extLst>
            </p:cNvPr>
            <p:cNvSpPr txBox="1"/>
            <p:nvPr/>
          </p:nvSpPr>
          <p:spPr>
            <a:xfrm>
              <a:off x="7497428" y="3647691"/>
              <a:ext cx="1339913" cy="830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sv-SE" sz="1200" b="1" dirty="0">
                  <a:solidFill>
                    <a:srgbClr val="FF6600"/>
                  </a:solidFill>
                  <a:latin typeface="Arial"/>
                </a:rPr>
                <a:t>Data integration </a:t>
              </a:r>
              <a:r>
                <a:rPr lang="sv-SE" sz="1200" b="1" dirty="0" err="1">
                  <a:solidFill>
                    <a:srgbClr val="FF6600"/>
                  </a:solidFill>
                  <a:latin typeface="Arial"/>
                </a:rPr>
                <a:t>of</a:t>
              </a:r>
              <a:r>
                <a:rPr lang="sv-SE" sz="1200" b="1" dirty="0">
                  <a:solidFill>
                    <a:srgbClr val="FF6600"/>
                  </a:solidFill>
                  <a:latin typeface="Arial"/>
                </a:rPr>
                <a:t> diverse </a:t>
              </a:r>
              <a:r>
                <a:rPr lang="sv-SE" sz="1200" b="1" dirty="0" err="1">
                  <a:solidFill>
                    <a:srgbClr val="FF6600"/>
                  </a:solidFill>
                  <a:latin typeface="Arial"/>
                </a:rPr>
                <a:t>types</a:t>
              </a:r>
              <a:r>
                <a:rPr lang="sv-SE" sz="1200" b="1" dirty="0">
                  <a:solidFill>
                    <a:srgbClr val="FF6600"/>
                  </a:solidFill>
                  <a:latin typeface="Arial"/>
                </a:rPr>
                <a:t> </a:t>
              </a:r>
              <a:r>
                <a:rPr lang="sv-SE" sz="1200" b="1" dirty="0" err="1">
                  <a:solidFill>
                    <a:srgbClr val="FF6600"/>
                  </a:solidFill>
                  <a:latin typeface="Arial"/>
                </a:rPr>
                <a:t>of</a:t>
              </a:r>
              <a:r>
                <a:rPr lang="sv-SE" sz="1200" b="1" dirty="0">
                  <a:solidFill>
                    <a:srgbClr val="FF6600"/>
                  </a:solidFill>
                  <a:latin typeface="Arial"/>
                </a:rPr>
                <a:t> data</a:t>
              </a:r>
            </a:p>
          </p:txBody>
        </p:sp>
      </p:grpSp>
      <p:pic>
        <p:nvPicPr>
          <p:cNvPr id="16" name="Picture 15" descr="A close up of a logo&#10;&#10;Description automatically generated">
            <a:extLst>
              <a:ext uri="{FF2B5EF4-FFF2-40B4-BE49-F238E27FC236}">
                <a16:creationId xmlns:a16="http://schemas.microsoft.com/office/drawing/2014/main" id="{A9FFA19D-3516-4783-98EA-68AAE61C643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1151" y="193717"/>
            <a:ext cx="648975" cy="823115"/>
          </a:xfrm>
          <a:prstGeom prst="rect">
            <a:avLst/>
          </a:prstGeom>
        </p:spPr>
      </p:pic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525F8034-F885-4F77-97E4-59FC9392A8D5}"/>
              </a:ext>
            </a:extLst>
          </p:cNvPr>
          <p:cNvSpPr txBox="1">
            <a:spLocks/>
          </p:cNvSpPr>
          <p:nvPr/>
        </p:nvSpPr>
        <p:spPr>
          <a:xfrm>
            <a:off x="184725" y="6557233"/>
            <a:ext cx="3860800" cy="228600"/>
          </a:xfrm>
          <a:prstGeom prst="rect">
            <a:avLst/>
          </a:prstGeom>
        </p:spPr>
        <p:txBody>
          <a:bodyPr vert="horz" wrap="none" lIns="108000" tIns="64800" rIns="108000" bIns="64800" rtlCol="0" anchor="ctr">
            <a:noAutofit/>
          </a:bodyPr>
          <a:lstStyle>
            <a:defPPr>
              <a:defRPr lang="sv-SE"/>
            </a:defPPr>
            <a:lvl1pPr marL="0" algn="ctr" defTabSz="914400" rtl="0" eaLnBrk="1" latinLnBrk="0" hangingPunct="1">
              <a:defRPr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377">
              <a:defRPr/>
            </a:pPr>
            <a:r>
              <a:rPr lang="en-US" sz="1067">
                <a:solidFill>
                  <a:srgbClr val="808080"/>
                </a:solidFill>
                <a:latin typeface="Arial"/>
              </a:rPr>
              <a:t>Penny Nymark, Karolinska Institute</a:t>
            </a:r>
            <a:endParaRPr lang="sv-SE" sz="1067" dirty="0">
              <a:solidFill>
                <a:srgbClr val="808080"/>
              </a:solidFill>
              <a:latin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1984E6-3FFE-43E9-93AC-8CAC97C9F3EF}"/>
              </a:ext>
            </a:extLst>
          </p:cNvPr>
          <p:cNvSpPr txBox="1"/>
          <p:nvPr/>
        </p:nvSpPr>
        <p:spPr>
          <a:xfrm>
            <a:off x="202293" y="1888378"/>
            <a:ext cx="240199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/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</a:rPr>
              <a:t>Safe and Sustainable by Design (</a:t>
            </a:r>
            <a:r>
              <a:rPr lang="en-US" sz="12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</a:rPr>
              <a:t>SSbD</a:t>
            </a:r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</a:rPr>
              <a:t>) 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</a:rPr>
              <a:t>includes safety and sustainability assessments at the earliest possible stage of product and process development to prevent environmental risks and ensure a clean, healthy and safe living environment.</a:t>
            </a:r>
            <a:endParaRPr lang="sv-SE" sz="1200" dirty="0">
              <a:solidFill>
                <a:prstClr val="black">
                  <a:lumMod val="50000"/>
                  <a:lumOff val="50000"/>
                </a:prstClr>
              </a:solidFill>
              <a:latin typeface="Arial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9BF4E25-1A5A-1ECB-A229-0F49E5B1E23D}"/>
              </a:ext>
            </a:extLst>
          </p:cNvPr>
          <p:cNvSpPr/>
          <p:nvPr/>
        </p:nvSpPr>
        <p:spPr>
          <a:xfrm>
            <a:off x="3508005" y="1461241"/>
            <a:ext cx="7203191" cy="389299"/>
          </a:xfrm>
          <a:prstGeom prst="roundRect">
            <a:avLst/>
          </a:prstGeom>
          <a:noFill/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sv-SE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B82E05-BAAD-56D6-1594-40DF463410AB}"/>
              </a:ext>
            </a:extLst>
          </p:cNvPr>
          <p:cNvSpPr txBox="1"/>
          <p:nvPr/>
        </p:nvSpPr>
        <p:spPr>
          <a:xfrm>
            <a:off x="10761713" y="1442574"/>
            <a:ext cx="1339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sv-SE" b="1" dirty="0">
                <a:solidFill>
                  <a:srgbClr val="FF6600"/>
                </a:solidFill>
                <a:latin typeface="Arial"/>
              </a:rPr>
              <a:t>FAIR data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D95C13-E349-9C3B-AC5E-F3FBB44952F7}"/>
              </a:ext>
            </a:extLst>
          </p:cNvPr>
          <p:cNvSpPr txBox="1"/>
          <p:nvPr/>
        </p:nvSpPr>
        <p:spPr>
          <a:xfrm>
            <a:off x="10919191" y="4330934"/>
            <a:ext cx="971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sv-SE" b="1" dirty="0" err="1">
                <a:solidFill>
                  <a:srgbClr val="FF6600"/>
                </a:solidFill>
                <a:latin typeface="Arial"/>
              </a:rPr>
              <a:t>AOPs</a:t>
            </a:r>
            <a:endParaRPr lang="sv-SE" b="1" dirty="0">
              <a:solidFill>
                <a:srgbClr val="FF6600"/>
              </a:solidFill>
              <a:latin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F15519-5BBB-F682-FE92-5C2C32492A7C}"/>
              </a:ext>
            </a:extLst>
          </p:cNvPr>
          <p:cNvSpPr/>
          <p:nvPr/>
        </p:nvSpPr>
        <p:spPr>
          <a:xfrm>
            <a:off x="2383971" y="541519"/>
            <a:ext cx="5007429" cy="8845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sv-SE">
              <a:solidFill>
                <a:prstClr val="white"/>
              </a:solidFill>
              <a:latin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660BF3C-699C-4557-B636-2F4A9E0024AE}"/>
              </a:ext>
            </a:extLst>
          </p:cNvPr>
          <p:cNvSpPr txBox="1">
            <a:spLocks/>
          </p:cNvSpPr>
          <p:nvPr/>
        </p:nvSpPr>
        <p:spPr>
          <a:xfrm>
            <a:off x="318895" y="144483"/>
            <a:ext cx="10741891" cy="707887"/>
          </a:xfrm>
          <a:prstGeom prst="rect">
            <a:avLst/>
          </a:prstGeom>
        </p:spPr>
        <p:txBody>
          <a:bodyPr vert="horz" wrap="square" lIns="0" tIns="144000" rIns="0" bIns="11520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6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377"/>
            <a:r>
              <a:rPr lang="en-US" sz="2400" b="1" dirty="0">
                <a:solidFill>
                  <a:srgbClr val="8700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AOPs support data integration across all stages of risk assessment</a:t>
            </a:r>
          </a:p>
          <a:p>
            <a:pPr algn="ctr" defTabSz="914377"/>
            <a:r>
              <a:rPr lang="en-US" sz="1800" b="1" dirty="0">
                <a:solidFill>
                  <a:srgbClr val="8700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– from Safe and Sustainable by Design strategies to regulatory requirements</a:t>
            </a:r>
            <a:endParaRPr lang="sv-SE" sz="1800" b="1" dirty="0">
              <a:solidFill>
                <a:srgbClr val="87005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4480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466"/>
    </mc:Choice>
    <mc:Fallback xmlns="">
      <p:transition spd="slow" advTm="2024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" grpId="0" animBg="1"/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12"/>
          <p:cNvSpPr txBox="1">
            <a:spLocks noGrp="1"/>
          </p:cNvSpPr>
          <p:nvPr>
            <p:ph type="ftr" idx="11"/>
          </p:nvPr>
        </p:nvSpPr>
        <p:spPr>
          <a:xfrm>
            <a:off x="1355834" y="6157692"/>
            <a:ext cx="862235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defTabSz="914377">
              <a:buClr>
                <a:srgbClr val="8A8A89"/>
              </a:buClr>
              <a:buSzPts val="1000"/>
            </a:pPr>
            <a:r>
              <a:rPr lang="sv-SE" kern="0" dirty="0" err="1"/>
              <a:t>Slide</a:t>
            </a:r>
            <a:r>
              <a:rPr lang="sv-SE" kern="0" dirty="0"/>
              <a:t> </a:t>
            </a:r>
            <a:r>
              <a:rPr lang="sv-SE" kern="0" dirty="0" err="1"/>
              <a:t>credit</a:t>
            </a:r>
            <a:r>
              <a:rPr lang="sv-SE" kern="0" dirty="0"/>
              <a:t>: Anna-Maria Carusi, </a:t>
            </a:r>
            <a:r>
              <a:rPr lang="sv-SE" kern="0" dirty="0" err="1"/>
              <a:t>shown</a:t>
            </a:r>
            <a:r>
              <a:rPr lang="sv-SE" kern="0" dirty="0"/>
              <a:t> at the </a:t>
            </a:r>
            <a:r>
              <a:rPr lang="sv-SE" kern="0" dirty="0" err="1"/>
              <a:t>third</a:t>
            </a:r>
            <a:r>
              <a:rPr lang="sv-SE" kern="0" dirty="0"/>
              <a:t> </a:t>
            </a:r>
            <a:r>
              <a:rPr lang="sv-SE" kern="0" dirty="0" err="1"/>
              <a:t>webinar</a:t>
            </a:r>
            <a:r>
              <a:rPr lang="sv-SE" kern="0" dirty="0"/>
              <a:t> </a:t>
            </a:r>
            <a:r>
              <a:rPr lang="sv-SE" kern="0" dirty="0" err="1"/>
              <a:t>of</a:t>
            </a:r>
            <a:r>
              <a:rPr lang="sv-SE" kern="0" dirty="0"/>
              <a:t> the SAAOP </a:t>
            </a:r>
            <a:r>
              <a:rPr lang="sv-SE" kern="0" dirty="0" err="1"/>
              <a:t>webinar</a:t>
            </a:r>
            <a:r>
              <a:rPr lang="sv-SE" kern="0" dirty="0"/>
              <a:t> series ”</a:t>
            </a:r>
            <a:r>
              <a:rPr lang="sv-SE" i="1" kern="0" dirty="0" err="1"/>
              <a:t>Enhancing</a:t>
            </a:r>
            <a:r>
              <a:rPr lang="sv-SE" i="1" kern="0" dirty="0"/>
              <a:t> the </a:t>
            </a:r>
            <a:r>
              <a:rPr lang="sv-SE" i="1" kern="0" dirty="0" err="1"/>
              <a:t>FAIRNess</a:t>
            </a:r>
            <a:r>
              <a:rPr lang="sv-SE" i="1" kern="0" dirty="0"/>
              <a:t> </a:t>
            </a:r>
            <a:r>
              <a:rPr lang="sv-SE" i="1" kern="0" dirty="0" err="1"/>
              <a:t>of</a:t>
            </a:r>
            <a:r>
              <a:rPr lang="sv-SE" i="1" kern="0" dirty="0"/>
              <a:t> the AOP-</a:t>
            </a:r>
            <a:r>
              <a:rPr lang="sv-SE" i="1" kern="0" dirty="0" err="1"/>
              <a:t>wiki</a:t>
            </a:r>
            <a:r>
              <a:rPr lang="sv-SE" kern="0" dirty="0"/>
              <a:t>” 7th June, 2024</a:t>
            </a:r>
          </a:p>
          <a:p>
            <a:pPr defTabSz="914377">
              <a:buClr>
                <a:srgbClr val="8A8A89"/>
              </a:buClr>
              <a:buSzPts val="1000"/>
            </a:pPr>
            <a:r>
              <a:rPr lang="sv-SE" kern="0" dirty="0"/>
              <a:t>Source: Inter-Change Research, Stonehaven Consulting AG</a:t>
            </a:r>
            <a:endParaRPr kern="0" dirty="0"/>
          </a:p>
        </p:txBody>
      </p:sp>
      <p:sp>
        <p:nvSpPr>
          <p:cNvPr id="709" name="Google Shape;709;p12"/>
          <p:cNvSpPr txBox="1">
            <a:spLocks noGrp="1"/>
          </p:cNvSpPr>
          <p:nvPr>
            <p:ph type="sldNum" idx="12"/>
          </p:nvPr>
        </p:nvSpPr>
        <p:spPr>
          <a:xfrm>
            <a:off x="839789" y="6311580"/>
            <a:ext cx="389407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spAutoFit/>
          </a:bodyPr>
          <a:lstStyle/>
          <a:p>
            <a:pPr defTabSz="914377"/>
            <a:fld id="{00000000-1234-1234-1234-123412341234}" type="slidenum">
              <a:rPr lang="sv-SE" kern="0"/>
              <a:pPr defTabSz="914377"/>
              <a:t>7</a:t>
            </a:fld>
            <a:endParaRPr kern="0"/>
          </a:p>
        </p:txBody>
      </p:sp>
      <p:grpSp>
        <p:nvGrpSpPr>
          <p:cNvPr id="710" name="Google Shape;710;p12"/>
          <p:cNvGrpSpPr/>
          <p:nvPr/>
        </p:nvGrpSpPr>
        <p:grpSpPr>
          <a:xfrm>
            <a:off x="2250502" y="1258498"/>
            <a:ext cx="6978817" cy="4845391"/>
            <a:chOff x="727337" y="1821246"/>
            <a:chExt cx="7278635" cy="5053548"/>
          </a:xfrm>
        </p:grpSpPr>
        <p:sp>
          <p:nvSpPr>
            <p:cNvPr id="711" name="Google Shape;711;p12"/>
            <p:cNvSpPr/>
            <p:nvPr/>
          </p:nvSpPr>
          <p:spPr>
            <a:xfrm>
              <a:off x="727337" y="3797667"/>
              <a:ext cx="7278635" cy="3077127"/>
            </a:xfrm>
            <a:prstGeom prst="trapezoid">
              <a:avLst>
                <a:gd name="adj" fmla="val 72909"/>
              </a:avLst>
            </a:prstGeom>
            <a:solidFill>
              <a:srgbClr val="FEE599"/>
            </a:solid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3151" tIns="73151" rIns="73151" bIns="73151" anchor="ctr" anchorCtr="0">
              <a:noAutofit/>
            </a:bodyPr>
            <a:lstStyle/>
            <a:p>
              <a:pPr algn="ctr" defTabSz="914377">
                <a:lnSpc>
                  <a:spcPct val="90000"/>
                </a:lnSpc>
                <a:buClr>
                  <a:srgbClr val="FFFFFF"/>
                </a:buClr>
                <a:buSzPts val="1400"/>
              </a:pPr>
              <a:endParaRPr sz="1400" b="1" kern="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12"/>
            <p:cNvSpPr/>
            <p:nvPr/>
          </p:nvSpPr>
          <p:spPr>
            <a:xfrm>
              <a:off x="3386992" y="1821246"/>
              <a:ext cx="1957675" cy="136416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defTabSz="914377">
                <a:lnSpc>
                  <a:spcPct val="90000"/>
                </a:lnSpc>
                <a:buClr>
                  <a:srgbClr val="FFFFFF"/>
                </a:buClr>
                <a:buSzPts val="1600"/>
              </a:pPr>
              <a:r>
                <a:rPr lang="sv-SE" sz="1600" b="1" ker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Trust</a:t>
              </a:r>
              <a:endParaRPr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defTabSz="914377">
                <a:lnSpc>
                  <a:spcPct val="90000"/>
                </a:lnSpc>
                <a:buClr>
                  <a:srgbClr val="4D4D4D"/>
                </a:buClr>
                <a:buSzPts val="1600"/>
              </a:pPr>
              <a:endParaRPr sz="1600" b="1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12"/>
            <p:cNvSpPr/>
            <p:nvPr/>
          </p:nvSpPr>
          <p:spPr>
            <a:xfrm>
              <a:off x="2846762" y="3184944"/>
              <a:ext cx="3056678" cy="760980"/>
            </a:xfrm>
            <a:prstGeom prst="trapezoid">
              <a:avLst>
                <a:gd name="adj" fmla="val 72041"/>
              </a:avLst>
            </a:prstGeom>
            <a:solidFill>
              <a:schemeClr val="accent1"/>
            </a:solid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73151" rIns="0" bIns="73151" anchor="t" anchorCtr="0">
              <a:noAutofit/>
            </a:bodyPr>
            <a:lstStyle/>
            <a:p>
              <a:pPr algn="ctr" defTabSz="914377">
                <a:lnSpc>
                  <a:spcPct val="90000"/>
                </a:lnSpc>
                <a:buClr>
                  <a:srgbClr val="4D4D4D"/>
                </a:buClr>
                <a:buSzPts val="1600"/>
              </a:pPr>
              <a:r>
                <a:rPr lang="sv-SE" sz="1600" b="1" kern="0">
                  <a:solidFill>
                    <a:srgbClr val="4D4D4D"/>
                  </a:solidFill>
                  <a:latin typeface="Arial"/>
                  <a:ea typeface="Arial"/>
                  <a:cs typeface="Arial"/>
                  <a:sym typeface="Arial"/>
                </a:rPr>
                <a:t>Shared Understanding of Methods</a:t>
              </a:r>
              <a:endParaRPr sz="1600" b="1" kern="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14" name="Google Shape;714;p12"/>
            <p:cNvCxnSpPr/>
            <p:nvPr/>
          </p:nvCxnSpPr>
          <p:spPr>
            <a:xfrm rot="10800000" flipH="1">
              <a:off x="6314562" y="4355306"/>
              <a:ext cx="498744" cy="193803"/>
            </a:xfrm>
            <a:prstGeom prst="straightConnector1">
              <a:avLst/>
            </a:prstGeom>
            <a:solidFill>
              <a:srgbClr val="CAF8E9"/>
            </a:solid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715" name="Google Shape;715;p12"/>
            <p:cNvCxnSpPr/>
            <p:nvPr/>
          </p:nvCxnSpPr>
          <p:spPr>
            <a:xfrm rot="10800000" flipH="1">
              <a:off x="5344668" y="3102415"/>
              <a:ext cx="239261" cy="82528"/>
            </a:xfrm>
            <a:prstGeom prst="straightConnector1">
              <a:avLst/>
            </a:prstGeom>
            <a:solidFill>
              <a:srgbClr val="CAF8E9"/>
            </a:solid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716" name="Google Shape;716;p12"/>
          <p:cNvSpPr/>
          <p:nvPr/>
        </p:nvSpPr>
        <p:spPr>
          <a:xfrm>
            <a:off x="4710920" y="3353579"/>
            <a:ext cx="2072953" cy="555147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377">
              <a:buClr>
                <a:srgbClr val="4D4D4D"/>
              </a:buClr>
              <a:buSzPts val="1600"/>
            </a:pPr>
            <a:r>
              <a:rPr lang="sv-SE" sz="1600" b="1" kern="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rPr>
              <a:t>Validation</a:t>
            </a:r>
            <a:endParaRPr sz="1600" b="1" kern="0">
              <a:solidFill>
                <a:srgbClr val="4D4D4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7" name="Google Shape;717;p12"/>
          <p:cNvSpPr/>
          <p:nvPr/>
        </p:nvSpPr>
        <p:spPr>
          <a:xfrm>
            <a:off x="5727663" y="5355999"/>
            <a:ext cx="2361373" cy="596880"/>
          </a:xfrm>
          <a:prstGeom prst="rect">
            <a:avLst/>
          </a:prstGeom>
          <a:solidFill>
            <a:srgbClr val="FAE0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377">
              <a:buClr>
                <a:srgbClr val="4D4D4D"/>
              </a:buClr>
              <a:buSzPts val="1200"/>
            </a:pPr>
            <a:r>
              <a:rPr lang="sv-SE" sz="1200" b="1" kern="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rPr>
              <a:t>Contextualisation, comparisons and equivalences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8" name="Google Shape;718;p12"/>
          <p:cNvSpPr/>
          <p:nvPr/>
        </p:nvSpPr>
        <p:spPr>
          <a:xfrm>
            <a:off x="5727664" y="4021024"/>
            <a:ext cx="1537048" cy="582163"/>
          </a:xfrm>
          <a:prstGeom prst="rect">
            <a:avLst/>
          </a:prstGeom>
          <a:solidFill>
            <a:srgbClr val="FAE0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377">
              <a:buClr>
                <a:srgbClr val="4D4D4D"/>
              </a:buClr>
              <a:buSzPts val="1200"/>
            </a:pPr>
            <a:r>
              <a:rPr lang="sv-SE" sz="1200" b="1" kern="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rPr>
              <a:t>Clear levels of  knowledge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9" name="Google Shape;719;p12"/>
          <p:cNvSpPr/>
          <p:nvPr/>
        </p:nvSpPr>
        <p:spPr>
          <a:xfrm>
            <a:off x="4285881" y="4010351"/>
            <a:ext cx="1367567" cy="596880"/>
          </a:xfrm>
          <a:prstGeom prst="rect">
            <a:avLst/>
          </a:prstGeom>
          <a:solidFill>
            <a:srgbClr val="FAE0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377">
              <a:buClr>
                <a:srgbClr val="4D4D4D"/>
              </a:buClr>
              <a:buSzPts val="1200"/>
            </a:pPr>
            <a:r>
              <a:rPr lang="sv-SE" sz="1200" b="1" kern="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rPr>
              <a:t>User-centric design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0" name="Google Shape;720;p12"/>
          <p:cNvSpPr/>
          <p:nvPr/>
        </p:nvSpPr>
        <p:spPr>
          <a:xfrm>
            <a:off x="3757899" y="4692740"/>
            <a:ext cx="3950677" cy="596880"/>
          </a:xfrm>
          <a:prstGeom prst="rect">
            <a:avLst/>
          </a:prstGeom>
          <a:solidFill>
            <a:srgbClr val="FAE0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377">
              <a:buClr>
                <a:srgbClr val="4D4D4D"/>
              </a:buClr>
              <a:buSzPts val="1200"/>
            </a:pPr>
            <a:r>
              <a:rPr lang="sv-SE" sz="1200" b="1" kern="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rPr>
              <a:t>Inclusivity of data and methods relevant to regulation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1" name="Google Shape;721;p12"/>
          <p:cNvSpPr/>
          <p:nvPr/>
        </p:nvSpPr>
        <p:spPr>
          <a:xfrm>
            <a:off x="3267606" y="5376403"/>
            <a:ext cx="2361373" cy="596880"/>
          </a:xfrm>
          <a:prstGeom prst="rect">
            <a:avLst/>
          </a:prstGeom>
          <a:solidFill>
            <a:srgbClr val="FAE0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377">
              <a:buClr>
                <a:srgbClr val="4D4D4D"/>
              </a:buClr>
              <a:buSzPts val="1200"/>
            </a:pPr>
            <a:r>
              <a:rPr lang="sv-SE" sz="1200" b="1" kern="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rPr>
              <a:t>Intuitive visualisations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0E6AA0A-0713-EFB7-E229-03C152BDB68F}"/>
              </a:ext>
            </a:extLst>
          </p:cNvPr>
          <p:cNvSpPr txBox="1">
            <a:spLocks/>
          </p:cNvSpPr>
          <p:nvPr/>
        </p:nvSpPr>
        <p:spPr>
          <a:xfrm>
            <a:off x="335828" y="176831"/>
            <a:ext cx="10741891" cy="707887"/>
          </a:xfrm>
          <a:prstGeom prst="rect">
            <a:avLst/>
          </a:prstGeom>
        </p:spPr>
        <p:txBody>
          <a:bodyPr vert="horz" wrap="square" lIns="0" tIns="144000" rIns="0" bIns="11520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6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377"/>
            <a:r>
              <a:rPr lang="en-US" sz="3600" b="1" dirty="0">
                <a:solidFill>
                  <a:srgbClr val="8700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The AOP framework needs to be trusted</a:t>
            </a:r>
            <a:endParaRPr lang="sv-SE" sz="2800" b="1" dirty="0">
              <a:solidFill>
                <a:srgbClr val="87005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A40805C-CA48-04CD-7020-1F5E2364F87C}"/>
              </a:ext>
            </a:extLst>
          </p:cNvPr>
          <p:cNvSpPr/>
          <p:nvPr/>
        </p:nvSpPr>
        <p:spPr>
          <a:xfrm>
            <a:off x="3453459" y="5459626"/>
            <a:ext cx="1989667" cy="458012"/>
          </a:xfrm>
          <a:prstGeom prst="ellipse">
            <a:avLst/>
          </a:prstGeom>
          <a:noFill/>
          <a:ln w="38100">
            <a:solidFill>
              <a:srgbClr val="FF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sv-SE" sz="32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6F2D3B3-B8E2-D40D-B192-EB69EC15CDD3}"/>
              </a:ext>
            </a:extLst>
          </p:cNvPr>
          <p:cNvSpPr/>
          <p:nvPr/>
        </p:nvSpPr>
        <p:spPr>
          <a:xfrm>
            <a:off x="3910659" y="4713252"/>
            <a:ext cx="3616208" cy="554195"/>
          </a:xfrm>
          <a:prstGeom prst="ellipse">
            <a:avLst/>
          </a:prstGeom>
          <a:noFill/>
          <a:ln w="38100">
            <a:solidFill>
              <a:srgbClr val="FF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sv-SE" sz="32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F1377D-35EB-D163-DA54-9FF1AD66FAA5}"/>
              </a:ext>
            </a:extLst>
          </p:cNvPr>
          <p:cNvSpPr txBox="1"/>
          <p:nvPr/>
        </p:nvSpPr>
        <p:spPr>
          <a:xfrm>
            <a:off x="376070" y="1531640"/>
            <a:ext cx="33818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7"/>
            <a:r>
              <a:rPr lang="en-US" sz="1800" b="1" dirty="0">
                <a:solidFill>
                  <a:schemeClr val="tx1">
                    <a:lumMod val="50000"/>
                  </a:schemeClr>
                </a:solidFill>
                <a:latin typeface="Arial"/>
              </a:rPr>
              <a:t>Requirements for a knowledge management framework to support trust</a:t>
            </a:r>
            <a:endParaRPr lang="sv-SE" sz="1400" b="1" dirty="0">
              <a:solidFill>
                <a:schemeClr val="tx1">
                  <a:lumMod val="50000"/>
                </a:schemeClr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15"/>
          <p:cNvSpPr txBox="1">
            <a:spLocks noGrp="1"/>
          </p:cNvSpPr>
          <p:nvPr>
            <p:ph type="title"/>
          </p:nvPr>
        </p:nvSpPr>
        <p:spPr>
          <a:xfrm>
            <a:off x="609601" y="427037"/>
            <a:ext cx="10645303" cy="868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4000" rIns="0" bIns="115200" anchor="b" anchorCtr="0">
            <a:noAutofit/>
          </a:bodyPr>
          <a:lstStyle/>
          <a:p>
            <a:pPr algn="ctr">
              <a:buClr>
                <a:schemeClr val="accent1"/>
              </a:buClr>
              <a:buSzPts val="3200"/>
            </a:pPr>
            <a:r>
              <a:rPr lang="sv-SE" sz="2800" b="1" dirty="0">
                <a:solidFill>
                  <a:schemeClr val="accent1"/>
                </a:solidFill>
              </a:rPr>
              <a:t>FAIR </a:t>
            </a:r>
            <a:r>
              <a:rPr lang="sv-SE" sz="2800" b="1" dirty="0" err="1">
                <a:solidFill>
                  <a:schemeClr val="accent1"/>
                </a:solidFill>
              </a:rPr>
              <a:t>AOPs</a:t>
            </a:r>
            <a:r>
              <a:rPr lang="sv-SE" sz="2800" b="1" dirty="0">
                <a:solidFill>
                  <a:schemeClr val="accent1"/>
                </a:solidFill>
              </a:rPr>
              <a:t> support the evolution </a:t>
            </a:r>
            <a:r>
              <a:rPr lang="sv-SE" sz="2800" b="1" dirty="0" err="1">
                <a:solidFill>
                  <a:schemeClr val="accent1"/>
                </a:solidFill>
              </a:rPr>
              <a:t>of</a:t>
            </a:r>
            <a:r>
              <a:rPr lang="sv-SE" sz="2800" b="1" dirty="0">
                <a:solidFill>
                  <a:schemeClr val="accent1"/>
                </a:solidFill>
              </a:rPr>
              <a:t> the AOP </a:t>
            </a:r>
            <a:r>
              <a:rPr lang="sv-SE" sz="2800" b="1" dirty="0" err="1">
                <a:solidFill>
                  <a:schemeClr val="accent1"/>
                </a:solidFill>
              </a:rPr>
              <a:t>framework</a:t>
            </a:r>
            <a:r>
              <a:rPr lang="sv-SE" sz="2800" b="1" dirty="0">
                <a:solidFill>
                  <a:schemeClr val="accent1"/>
                </a:solidFill>
              </a:rPr>
              <a:t> from </a:t>
            </a:r>
            <a:r>
              <a:rPr lang="sv-SE" sz="2800" b="1" dirty="0" err="1">
                <a:solidFill>
                  <a:schemeClr val="accent1"/>
                </a:solidFill>
              </a:rPr>
              <a:t>pragmatic</a:t>
            </a:r>
            <a:r>
              <a:rPr lang="sv-SE" sz="2800" b="1" dirty="0">
                <a:solidFill>
                  <a:schemeClr val="accent1"/>
                </a:solidFill>
              </a:rPr>
              <a:t> to </a:t>
            </a:r>
            <a:r>
              <a:rPr lang="sv-SE" sz="2800" b="1" u="sng" dirty="0" err="1">
                <a:solidFill>
                  <a:schemeClr val="accent1"/>
                </a:solidFill>
              </a:rPr>
              <a:t>trusted</a:t>
            </a:r>
            <a:r>
              <a:rPr lang="sv-SE" sz="2800" b="1" dirty="0">
                <a:solidFill>
                  <a:schemeClr val="accent1"/>
                </a:solidFill>
              </a:rPr>
              <a:t> </a:t>
            </a:r>
            <a:r>
              <a:rPr lang="sv-SE" sz="2800" b="1" dirty="0" err="1">
                <a:solidFill>
                  <a:schemeClr val="accent1"/>
                </a:solidFill>
              </a:rPr>
              <a:t>informed</a:t>
            </a:r>
            <a:r>
              <a:rPr lang="sv-SE" sz="2800" b="1" dirty="0">
                <a:solidFill>
                  <a:schemeClr val="accent1"/>
                </a:solidFill>
              </a:rPr>
              <a:t> </a:t>
            </a:r>
            <a:r>
              <a:rPr lang="sv-SE" sz="2800" b="1" dirty="0" err="1">
                <a:solidFill>
                  <a:schemeClr val="accent1"/>
                </a:solidFill>
              </a:rPr>
              <a:t>simplicity</a:t>
            </a:r>
            <a:endParaRPr sz="2400" dirty="0">
              <a:solidFill>
                <a:schemeClr val="accent1"/>
              </a:solidFill>
            </a:endParaRPr>
          </a:p>
        </p:txBody>
      </p:sp>
      <p:pic>
        <p:nvPicPr>
          <p:cNvPr id="752" name="Google Shape;752;p1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61876" y="1182513"/>
            <a:ext cx="6391515" cy="5196840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15"/>
          <p:cNvSpPr txBox="1"/>
          <p:nvPr/>
        </p:nvSpPr>
        <p:spPr>
          <a:xfrm>
            <a:off x="1203287" y="6305022"/>
            <a:ext cx="4985847" cy="508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914377">
              <a:buClr>
                <a:srgbClr val="000000"/>
              </a:buClr>
              <a:buSzPts val="1350"/>
            </a:pPr>
            <a:r>
              <a:rPr lang="sv-SE" sz="1351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Knapen D. 2021 </a:t>
            </a:r>
            <a:r>
              <a:rPr lang="sv-SE" sz="1351" b="1" u="sng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https://doi.org/10.1002/etc.5205</a:t>
            </a:r>
            <a:r>
              <a:rPr lang="sv-SE" sz="1351" b="1" u="sng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</a:p>
          <a:p>
            <a:pPr defTabSz="914377">
              <a:buClr>
                <a:srgbClr val="000000"/>
              </a:buClr>
              <a:buSzPts val="1350"/>
            </a:pPr>
            <a:r>
              <a:rPr lang="sv-SE" sz="1351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Wittwehr et al. 2024 </a:t>
            </a:r>
            <a:r>
              <a:rPr lang="sv-SE" sz="1351" b="1" u="sng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https://doi.org/10.14573/altex.2307131</a:t>
            </a:r>
            <a:r>
              <a:rPr lang="sv-SE" sz="1351" b="1" u="sng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u="sng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4" name="Google Shape;754;p15" descr="A close up of a logo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381151" y="193717"/>
            <a:ext cx="648975" cy="823115"/>
          </a:xfrm>
          <a:prstGeom prst="rect">
            <a:avLst/>
          </a:prstGeom>
          <a:noFill/>
          <a:ln>
            <a:noFill/>
          </a:ln>
        </p:spPr>
      </p:pic>
      <p:sp>
        <p:nvSpPr>
          <p:cNvPr id="755" name="Google Shape;755;p15"/>
          <p:cNvSpPr/>
          <p:nvPr/>
        </p:nvSpPr>
        <p:spPr>
          <a:xfrm rot="-462971">
            <a:off x="7354643" y="1391739"/>
            <a:ext cx="4115191" cy="1954309"/>
          </a:xfrm>
          <a:prstGeom prst="irregularSeal2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377">
              <a:buClr>
                <a:srgbClr val="FFFFFF"/>
              </a:buClr>
              <a:buSzPts val="1600"/>
            </a:pPr>
            <a:r>
              <a:rPr lang="sv-SE" sz="1600" b="1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FAIR AOPs – what is the purpose?</a:t>
            </a:r>
            <a:endParaRPr sz="1600" b="1" ker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6" name="Google Shape;756;p15"/>
          <p:cNvSpPr txBox="1"/>
          <p:nvPr/>
        </p:nvSpPr>
        <p:spPr>
          <a:xfrm>
            <a:off x="7672131" y="4119616"/>
            <a:ext cx="4519869" cy="1661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914377">
              <a:buClr>
                <a:srgbClr val="870052"/>
              </a:buClr>
              <a:buSzPts val="2400"/>
            </a:pPr>
            <a:r>
              <a:rPr lang="sv-SE" sz="2400" b="1" kern="0" dirty="0" err="1">
                <a:solidFill>
                  <a:srgbClr val="870052"/>
                </a:solidFill>
                <a:latin typeface="Arial"/>
                <a:ea typeface="Arial"/>
                <a:cs typeface="Arial"/>
                <a:sym typeface="Arial"/>
              </a:rPr>
              <a:t>Informed</a:t>
            </a:r>
            <a:r>
              <a:rPr lang="sv-SE" sz="2400" b="1" kern="0" dirty="0">
                <a:solidFill>
                  <a:srgbClr val="870052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sv-SE" sz="2400" b="1" kern="0" dirty="0" err="1">
                <a:solidFill>
                  <a:srgbClr val="870052"/>
                </a:solidFill>
                <a:latin typeface="Arial"/>
                <a:ea typeface="Arial"/>
                <a:cs typeface="Arial"/>
                <a:sym typeface="Arial"/>
              </a:rPr>
              <a:t>high</a:t>
            </a:r>
            <a:r>
              <a:rPr lang="sv-SE" sz="2400" b="1" kern="0" dirty="0">
                <a:solidFill>
                  <a:srgbClr val="87005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sv-SE" sz="2400" b="1" kern="0" dirty="0" err="1">
                <a:solidFill>
                  <a:srgbClr val="870052"/>
                </a:solidFill>
                <a:latin typeface="Arial"/>
                <a:ea typeface="Arial"/>
                <a:cs typeface="Arial"/>
                <a:sym typeface="Arial"/>
              </a:rPr>
              <a:t>utility</a:t>
            </a:r>
            <a:r>
              <a:rPr lang="sv-SE" sz="2400" b="1" kern="0" dirty="0">
                <a:solidFill>
                  <a:srgbClr val="870052"/>
                </a:solidFill>
                <a:latin typeface="Arial"/>
                <a:ea typeface="Arial"/>
                <a:cs typeface="Arial"/>
                <a:sym typeface="Arial"/>
              </a:rPr>
              <a:t>, simple, and FAIR </a:t>
            </a:r>
            <a:r>
              <a:rPr lang="sv-SE" sz="2400" b="1" kern="0" dirty="0" err="1">
                <a:solidFill>
                  <a:srgbClr val="870052"/>
                </a:solidFill>
                <a:latin typeface="Arial"/>
                <a:ea typeface="Arial"/>
                <a:cs typeface="Arial"/>
                <a:sym typeface="Arial"/>
              </a:rPr>
              <a:t>AOPs</a:t>
            </a:r>
            <a:r>
              <a:rPr lang="sv-SE" sz="2400" b="1" kern="0" dirty="0">
                <a:solidFill>
                  <a:srgbClr val="870052"/>
                </a:solidFill>
                <a:latin typeface="Arial"/>
                <a:ea typeface="Arial"/>
                <a:cs typeface="Arial"/>
                <a:sym typeface="Arial"/>
              </a:rPr>
              <a:t> support:</a:t>
            </a:r>
            <a:endParaRPr sz="14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914377">
              <a:buClr>
                <a:srgbClr val="870052"/>
              </a:buClr>
              <a:buSzPts val="1800"/>
            </a:pPr>
            <a:r>
              <a:rPr lang="sv-SE" b="1" kern="0" dirty="0">
                <a:solidFill>
                  <a:srgbClr val="870052"/>
                </a:solidFill>
                <a:latin typeface="Arial"/>
                <a:ea typeface="Arial"/>
                <a:cs typeface="Arial"/>
                <a:sym typeface="Arial"/>
              </a:rPr>
              <a:t>- Intuitive </a:t>
            </a:r>
            <a:r>
              <a:rPr lang="sv-SE" b="1" kern="0" dirty="0" err="1">
                <a:solidFill>
                  <a:srgbClr val="870052"/>
                </a:solidFill>
                <a:latin typeface="Arial"/>
                <a:ea typeface="Arial"/>
                <a:cs typeface="Arial"/>
                <a:sym typeface="Arial"/>
              </a:rPr>
              <a:t>visualization</a:t>
            </a:r>
            <a:endParaRPr b="1" kern="0" dirty="0">
              <a:solidFill>
                <a:srgbClr val="870052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914377">
              <a:buClr>
                <a:srgbClr val="870052"/>
              </a:buClr>
              <a:buSzPts val="1800"/>
            </a:pPr>
            <a:r>
              <a:rPr lang="sv-SE" b="1" kern="0" dirty="0">
                <a:solidFill>
                  <a:srgbClr val="870052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sv-SE" b="1" kern="0" dirty="0" err="1">
                <a:solidFill>
                  <a:srgbClr val="870052"/>
                </a:solidFill>
                <a:latin typeface="Arial"/>
                <a:ea typeface="Arial"/>
                <a:cs typeface="Arial"/>
                <a:sym typeface="Arial"/>
              </a:rPr>
              <a:t>Inclusivity</a:t>
            </a:r>
            <a:r>
              <a:rPr lang="sv-SE" b="1" kern="0" dirty="0">
                <a:solidFill>
                  <a:srgbClr val="87005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sv-SE" b="1" kern="0" dirty="0" err="1">
                <a:solidFill>
                  <a:srgbClr val="870052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sv-SE" b="1" kern="0" dirty="0">
                <a:solidFill>
                  <a:srgbClr val="870052"/>
                </a:solidFill>
                <a:latin typeface="Arial"/>
                <a:ea typeface="Arial"/>
                <a:cs typeface="Arial"/>
                <a:sym typeface="Arial"/>
              </a:rPr>
              <a:t> data and </a:t>
            </a:r>
            <a:r>
              <a:rPr lang="sv-SE" b="1" kern="0" dirty="0" err="1">
                <a:solidFill>
                  <a:srgbClr val="870052"/>
                </a:solidFill>
                <a:latin typeface="Arial"/>
                <a:ea typeface="Arial"/>
                <a:cs typeface="Arial"/>
                <a:sym typeface="Arial"/>
              </a:rPr>
              <a:t>methods</a:t>
            </a:r>
            <a:endParaRPr b="1" kern="0" dirty="0">
              <a:solidFill>
                <a:srgbClr val="870052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914377">
              <a:buClr>
                <a:srgbClr val="870052"/>
              </a:buClr>
              <a:buSzPts val="1800"/>
            </a:pPr>
            <a:r>
              <a:rPr lang="sv-SE" b="1" kern="0" dirty="0">
                <a:solidFill>
                  <a:srgbClr val="870052"/>
                </a:solidFill>
                <a:latin typeface="Arial"/>
                <a:ea typeface="Arial"/>
                <a:cs typeface="Arial"/>
                <a:sym typeface="Arial"/>
              </a:rPr>
              <a:t>→ </a:t>
            </a:r>
            <a:r>
              <a:rPr lang="sv-SE" b="1" kern="0" dirty="0" err="1">
                <a:solidFill>
                  <a:srgbClr val="870052"/>
                </a:solidFill>
                <a:latin typeface="Arial"/>
                <a:ea typeface="Arial"/>
                <a:cs typeface="Arial"/>
                <a:sym typeface="Arial"/>
              </a:rPr>
              <a:t>Increased</a:t>
            </a:r>
            <a:r>
              <a:rPr lang="sv-SE" b="1" kern="0" dirty="0">
                <a:solidFill>
                  <a:srgbClr val="870052"/>
                </a:solidFill>
                <a:latin typeface="Arial"/>
                <a:ea typeface="Arial"/>
                <a:cs typeface="Arial"/>
                <a:sym typeface="Arial"/>
              </a:rPr>
              <a:t> trust</a:t>
            </a:r>
            <a:endParaRPr b="1" kern="0" dirty="0">
              <a:solidFill>
                <a:srgbClr val="87005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7" name="Google Shape;757;p15"/>
          <p:cNvSpPr txBox="1"/>
          <p:nvPr/>
        </p:nvSpPr>
        <p:spPr>
          <a:xfrm>
            <a:off x="5940370" y="4763385"/>
            <a:ext cx="138223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914377">
              <a:buClr>
                <a:srgbClr val="000000"/>
              </a:buClr>
              <a:buSzPts val="1400"/>
            </a:pPr>
            <a:r>
              <a:rPr lang="sv-SE" sz="14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FAIR AOPs take us here</a:t>
            </a:r>
            <a:endParaRPr sz="1400" b="1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58" name="Google Shape;758;p15"/>
          <p:cNvCxnSpPr/>
          <p:nvPr/>
        </p:nvCxnSpPr>
        <p:spPr>
          <a:xfrm flipH="1">
            <a:off x="5525701" y="5079147"/>
            <a:ext cx="377633" cy="214675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59" name="Google Shape;759;p15"/>
          <p:cNvSpPr txBox="1"/>
          <p:nvPr/>
        </p:nvSpPr>
        <p:spPr>
          <a:xfrm>
            <a:off x="9324753" y="6578841"/>
            <a:ext cx="2728249" cy="234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64800" rIns="108000" bIns="64800" anchor="ctr" anchorCtr="0">
            <a:noAutofit/>
          </a:bodyPr>
          <a:lstStyle/>
          <a:p>
            <a:pPr algn="ctr" defTabSz="914377">
              <a:buClr>
                <a:srgbClr val="BAAA98"/>
              </a:buClr>
              <a:buSzPts val="1125"/>
            </a:pPr>
            <a:r>
              <a:rPr lang="sv-SE" sz="1125" b="1" kern="0">
                <a:solidFill>
                  <a:srgbClr val="BAAA98"/>
                </a:solidFill>
                <a:latin typeface="Arial"/>
                <a:ea typeface="Arial"/>
                <a:cs typeface="Arial"/>
                <a:sym typeface="Arial"/>
              </a:rPr>
              <a:t>Penny Nymark - Karolinska Institute</a:t>
            </a:r>
            <a:endParaRPr sz="1125" b="1" kern="0">
              <a:solidFill>
                <a:srgbClr val="BAAA9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E7A37-74CE-2549-AD1F-159B2D20B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I" dirty="0">
                <a:solidFill>
                  <a:schemeClr val="bg2"/>
                </a:solidFill>
              </a:rPr>
              <a:t>&gt;</a:t>
            </a:r>
            <a:r>
              <a:rPr lang="en-SI" dirty="0">
                <a:solidFill>
                  <a:schemeClr val="accent5"/>
                </a:solidFill>
              </a:rPr>
              <a:t>T</a:t>
            </a:r>
            <a:r>
              <a:rPr lang="en-SI" dirty="0"/>
              <a:t>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C9ED21-8C24-BC4B-8595-287B744BF7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400" y="574125"/>
            <a:ext cx="4203700" cy="1394375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accent5"/>
                </a:solidFill>
              </a:rPr>
              <a:t>1</a:t>
            </a:r>
            <a:r>
              <a:rPr lang="en-GB" dirty="0"/>
              <a:t>  </a:t>
            </a:r>
            <a:r>
              <a:rPr lang="en-GB" dirty="0">
                <a:solidFill>
                  <a:schemeClr val="bg1"/>
                </a:solidFill>
              </a:rPr>
              <a:t>Contact name</a:t>
            </a:r>
          </a:p>
          <a:p>
            <a:r>
              <a:rPr lang="en-GB" dirty="0">
                <a:solidFill>
                  <a:schemeClr val="accent5"/>
                </a:solidFill>
              </a:rPr>
              <a:t>2</a:t>
            </a:r>
            <a:r>
              <a:rPr lang="en-GB" dirty="0"/>
              <a:t>  Institution name▌</a:t>
            </a:r>
            <a:endParaRPr lang="en-S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4793A2-3C7E-B640-92F5-6E4D16EF59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4574625"/>
            <a:ext cx="12192000" cy="1084197"/>
          </a:xfrm>
        </p:spPr>
        <p:txBody>
          <a:bodyPr/>
          <a:lstStyle/>
          <a:p>
            <a:r>
              <a:rPr lang="en-GB" dirty="0"/>
              <a:t>WWW.PINK-PROJECT</a:t>
            </a:r>
            <a:r>
              <a:rPr lang="sl-SI" dirty="0"/>
              <a:t>.EU</a:t>
            </a:r>
            <a:endParaRPr lang="en-SI" dirty="0"/>
          </a:p>
          <a:p>
            <a:endParaRPr lang="en-SI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8E5D10-E4D7-B74B-9FAC-614562315FF3}"/>
              </a:ext>
            </a:extLst>
          </p:cNvPr>
          <p:cNvSpPr txBox="1"/>
          <p:nvPr/>
        </p:nvSpPr>
        <p:spPr>
          <a:xfrm>
            <a:off x="3725863" y="2590284"/>
            <a:ext cx="6492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I" sz="6000" dirty="0">
                <a:solidFill>
                  <a:schemeClr val="accent2"/>
                </a:solidFill>
              </a:rPr>
              <a:t>_</a:t>
            </a:r>
          </a:p>
        </p:txBody>
      </p:sp>
    </p:spTree>
    <p:extLst>
      <p:ext uri="{BB962C8B-B14F-4D97-AF65-F5344CB8AC3E}">
        <p14:creationId xmlns:p14="http://schemas.microsoft.com/office/powerpoint/2010/main" val="357436204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1.1|22.5"/>
</p:tagLst>
</file>

<file path=ppt/theme/theme1.xml><?xml version="1.0" encoding="utf-8"?>
<a:theme xmlns:a="http://schemas.openxmlformats.org/drawingml/2006/main" name="Pink master font sizes">
  <a:themeElements>
    <a:clrScheme name="PINK-SHUFFLED">
      <a:dk1>
        <a:srgbClr val="000000"/>
      </a:dk1>
      <a:lt1>
        <a:srgbClr val="FFFFFF"/>
      </a:lt1>
      <a:dk2>
        <a:srgbClr val="03131E"/>
      </a:dk2>
      <a:lt2>
        <a:srgbClr val="FF6600"/>
      </a:lt2>
      <a:accent1>
        <a:srgbClr val="FFE600"/>
      </a:accent1>
      <a:accent2>
        <a:srgbClr val="0099FF"/>
      </a:accent2>
      <a:accent3>
        <a:srgbClr val="FF8B40"/>
      </a:accent3>
      <a:accent4>
        <a:srgbClr val="0063E5"/>
      </a:accent4>
      <a:accent5>
        <a:srgbClr val="99FF00"/>
      </a:accent5>
      <a:accent6>
        <a:srgbClr val="003960"/>
      </a:accent6>
      <a:hlink>
        <a:srgbClr val="E600FF"/>
      </a:hlink>
      <a:folHlink>
        <a:srgbClr val="FF8C4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1" id="{B6E3415D-B3BF-9F42-BE23-5E19604E60B7}" vid="{2242F190-56AE-1C4D-B8A1-48C293E34C8E}"/>
    </a:ext>
  </a:extLst>
</a:theme>
</file>

<file path=ppt/theme/theme2.xml><?xml version="1.0" encoding="utf-8"?>
<a:theme xmlns:a="http://schemas.openxmlformats.org/drawingml/2006/main" name="KI_IMM_mall_NY_eng">
  <a:themeElements>
    <a:clrScheme name="Karolinska Institutet">
      <a:dk1>
        <a:sysClr val="windowText" lastClr="000000"/>
      </a:dk1>
      <a:lt1>
        <a:sysClr val="window" lastClr="FFFFFF"/>
      </a:lt1>
      <a:dk2>
        <a:srgbClr val="808080"/>
      </a:dk2>
      <a:lt2>
        <a:srgbClr val="CACACA"/>
      </a:lt2>
      <a:accent1>
        <a:srgbClr val="870052"/>
      </a:accent1>
      <a:accent2>
        <a:srgbClr val="9FE6E9"/>
      </a:accent2>
      <a:accent3>
        <a:srgbClr val="D40963"/>
      </a:accent3>
      <a:accent4>
        <a:srgbClr val="8064A2"/>
      </a:accent4>
      <a:accent5>
        <a:srgbClr val="4BACC6"/>
      </a:accent5>
      <a:accent6>
        <a:srgbClr val="F79646"/>
      </a:accent6>
      <a:hlink>
        <a:srgbClr val="870052"/>
      </a:hlink>
      <a:folHlink>
        <a:srgbClr val="870052"/>
      </a:folHlink>
    </a:clrScheme>
    <a:fontScheme name="Office - klassiskt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EC colour scheme">
      <a:dk1>
        <a:srgbClr val="4D4D4D"/>
      </a:dk1>
      <a:lt1>
        <a:srgbClr val="FFFFFF"/>
      </a:lt1>
      <a:dk2>
        <a:srgbClr val="034EA2"/>
      </a:dk2>
      <a:lt2>
        <a:srgbClr val="D3E8F9"/>
      </a:lt2>
      <a:accent1>
        <a:srgbClr val="1E858B"/>
      </a:accent1>
      <a:accent2>
        <a:srgbClr val="4BC5DE"/>
      </a:accent2>
      <a:accent3>
        <a:srgbClr val="1EC08A"/>
      </a:accent3>
      <a:accent4>
        <a:srgbClr val="ED8D2F"/>
      </a:accent4>
      <a:accent5>
        <a:srgbClr val="FFC000"/>
      </a:accent5>
      <a:accent6>
        <a:srgbClr val="E76C53"/>
      </a:accent6>
      <a:hlink>
        <a:srgbClr val="0563C1"/>
      </a:hlink>
      <a:folHlink>
        <a:srgbClr val="2433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KI_IMM_mall_NY_eng">
  <a:themeElements>
    <a:clrScheme name="Karolinska Institutet">
      <a:dk1>
        <a:srgbClr val="000000"/>
      </a:dk1>
      <a:lt1>
        <a:srgbClr val="FFFFFF"/>
      </a:lt1>
      <a:dk2>
        <a:srgbClr val="808080"/>
      </a:dk2>
      <a:lt2>
        <a:srgbClr val="CACACA"/>
      </a:lt2>
      <a:accent1>
        <a:srgbClr val="870052"/>
      </a:accent1>
      <a:accent2>
        <a:srgbClr val="9FE6E9"/>
      </a:accent2>
      <a:accent3>
        <a:srgbClr val="D40963"/>
      </a:accent3>
      <a:accent4>
        <a:srgbClr val="8064A2"/>
      </a:accent4>
      <a:accent5>
        <a:srgbClr val="4BACC6"/>
      </a:accent5>
      <a:accent6>
        <a:srgbClr val="F79646"/>
      </a:accent6>
      <a:hlink>
        <a:srgbClr val="870052"/>
      </a:hlink>
      <a:folHlink>
        <a:srgbClr val="8700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PINK presentation template</Template>
  <TotalTime>172</TotalTime>
  <Words>735</Words>
  <Application>Microsoft Office PowerPoint</Application>
  <PresentationFormat>Widescreen</PresentationFormat>
  <Paragraphs>93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21" baseType="lpstr">
      <vt:lpstr>Arial</vt:lpstr>
      <vt:lpstr>Arial</vt:lpstr>
      <vt:lpstr>Calibri</vt:lpstr>
      <vt:lpstr>Gill Sans</vt:lpstr>
      <vt:lpstr>Gill Sans MT</vt:lpstr>
      <vt:lpstr>Noto Sans Symbols</vt:lpstr>
      <vt:lpstr>Times New Roman</vt:lpstr>
      <vt:lpstr>Wingdings</vt:lpstr>
      <vt:lpstr>Pink master font sizes</vt:lpstr>
      <vt:lpstr>KI_IMM_mall_NY_eng</vt:lpstr>
      <vt:lpstr>Office Theme</vt:lpstr>
      <vt:lpstr>2_KI_IMM_mall_NY_eng</vt:lpstr>
      <vt:lpstr>ADVERSE OUTCOME PATHWAYS FOR SAFE AND SUSTAINABLE BY DESIGN APPROACHES</vt:lpstr>
      <vt:lpstr>PINK’s ambition to contribute to…</vt:lpstr>
      <vt:lpstr>... by implementing industry-ready SSbD</vt:lpstr>
      <vt:lpstr>PINK’s high-level objectives</vt:lpstr>
      <vt:lpstr>PINK’s innovative modelling</vt:lpstr>
      <vt:lpstr>PowerPoint Presentation</vt:lpstr>
      <vt:lpstr>PowerPoint Presentation</vt:lpstr>
      <vt:lpstr>FAIR AOPs support the evolution of the AOP framework from pragmatic to trusted informed simplicity</vt:lpstr>
      <vt:lpstr>&gt;THANK YOU!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ADVERSE OUTCOME PATHWAYS FOR SAFE AND SUSTAINABLE BY DESIGN APPROACHES</dc:title>
  <dc:subject/>
  <dc:creator>Penny Nymark</dc:creator>
  <cp:keywords>PINK</cp:keywords>
  <dc:description/>
  <cp:lastModifiedBy>Penny Nymark</cp:lastModifiedBy>
  <cp:revision>9</cp:revision>
  <cp:lastPrinted>2020-08-20T19:18:44Z</cp:lastPrinted>
  <dcterms:created xsi:type="dcterms:W3CDTF">2024-05-13T12:34:59Z</dcterms:created>
  <dcterms:modified xsi:type="dcterms:W3CDTF">2024-05-15T11:28:37Z</dcterms:modified>
  <cp:category/>
</cp:coreProperties>
</file>